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	<Relationship Id="rId3" Type="http://schemas.openxmlformats.org/officeDocument/2006/relationships/image" Target="../media/image19.jpeg" />
	<Relationship Id="rId4" Type="http://schemas.openxmlformats.org/officeDocument/2006/relationships/image" Target="../media/image20.jpeg" />
	<Relationship Id="rId5" Type="http://schemas.openxmlformats.org/officeDocument/2006/relationships/image" Target="../media/image21.jpeg" />
	<Relationship Id="rId6" Type="http://schemas.openxmlformats.org/officeDocument/2006/relationships/image" Target="../media/image22.jpeg" />
	<Relationship Id="rId7" Type="http://schemas.openxmlformats.org/officeDocument/2006/relationships/image" Target="../media/image23.jpeg" />
	<Relationship Id="rId8" Type="http://schemas.openxmlformats.org/officeDocument/2006/relationships/image" Target="../media/image24.jpeg" />
	<Relationship Id="rId9" Type="http://schemas.openxmlformats.org/officeDocument/2006/relationships/image" Target="../media/image25.jpeg" />
	<Relationship Id="rId10" Type="http://schemas.openxmlformats.org/officeDocument/2006/relationships/image" Target="../media/image26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	<Relationship Id="rId4" Type="http://schemas.openxmlformats.org/officeDocument/2006/relationships/image" Target="../media/image29.jpeg" />
	<Relationship Id="rId5" Type="http://schemas.openxmlformats.org/officeDocument/2006/relationships/image" Target="../media/image30.jpeg" />
	<Relationship Id="rId6" Type="http://schemas.openxmlformats.org/officeDocument/2006/relationships/image" Target="../media/image31.jpeg" />
	<Relationship Id="rId7" Type="http://schemas.openxmlformats.org/officeDocument/2006/relationships/image" Target="../media/image32.jpeg" />
	<Relationship Id="rId8" Type="http://schemas.openxmlformats.org/officeDocument/2006/relationships/image" Target="../media/image33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	<Relationship Id="rId4" Type="http://schemas.openxmlformats.org/officeDocument/2006/relationships/image" Target="../media/image36.jpeg" />
	<Relationship Id="rId5" Type="http://schemas.openxmlformats.org/officeDocument/2006/relationships/image" Target="../media/image37.jpeg" />
	<Relationship Id="rId6" Type="http://schemas.openxmlformats.org/officeDocument/2006/relationships/image" Target="../media/image38.jpeg" />
	<Relationship Id="rId7" Type="http://schemas.openxmlformats.org/officeDocument/2006/relationships/image" Target="../media/image39.jpeg" />
	<Relationship Id="rId8" Type="http://schemas.openxmlformats.org/officeDocument/2006/relationships/image" Target="../media/image40.jpeg" />
	<Relationship Id="rId9" Type="http://schemas.openxmlformats.org/officeDocument/2006/relationships/image" Target="../media/image41.jpeg" />
	<Relationship Id="rId10" Type="http://schemas.openxmlformats.org/officeDocument/2006/relationships/image" Target="../media/image42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.jpeg" />
	<Relationship Id="rId3" Type="http://schemas.openxmlformats.org/officeDocument/2006/relationships/image" Target="../media/image44.jpeg" />
	<Relationship Id="rId4" Type="http://schemas.openxmlformats.org/officeDocument/2006/relationships/image" Target="../media/image4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	<Relationship Id="rId3" Type="http://schemas.openxmlformats.org/officeDocument/2006/relationships/image" Target="../media/image49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	<Relationship Id="rId3" Type="http://schemas.openxmlformats.org/officeDocument/2006/relationships/image" Target="../media/image53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	<Relationship Id="rId4" Type="http://schemas.openxmlformats.org/officeDocument/2006/relationships/image" Target="../media/image56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7.jpeg" />
	<Relationship Id="rId3" Type="http://schemas.openxmlformats.org/officeDocument/2006/relationships/image" Target="../media/image58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	<Relationship Id="rId3" Type="http://schemas.openxmlformats.org/officeDocument/2006/relationships/image" Target="../media/image61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	<Relationship Id="rId3" Type="http://schemas.openxmlformats.org/officeDocument/2006/relationships/image" Target="../media/image64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	<Relationship Id="rId4" Type="http://schemas.openxmlformats.org/officeDocument/2006/relationships/image" Target="../media/image67.jpeg" />
	<Relationship Id="rId5" Type="http://schemas.openxmlformats.org/officeDocument/2006/relationships/image" Target="../media/image68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0.jpeg" />
	<Relationship Id="rId3" Type="http://schemas.openxmlformats.org/officeDocument/2006/relationships/image" Target="../media/image71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	<Relationship Id="rId3" Type="http://schemas.openxmlformats.org/officeDocument/2006/relationships/image" Target="../media/image73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4.jpeg" />
	<Relationship Id="rId3" Type="http://schemas.openxmlformats.org/officeDocument/2006/relationships/image" Target="../media/image75.jpeg" />
	<Relationship Id="rId4" Type="http://schemas.openxmlformats.org/officeDocument/2006/relationships/image" Target="../media/image76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7.jpeg" />
	<Relationship Id="rId3" Type="http://schemas.openxmlformats.org/officeDocument/2006/relationships/image" Target="../media/image78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0.jpeg" />
	<Relationship Id="rId3" Type="http://schemas.openxmlformats.org/officeDocument/2006/relationships/image" Target="../media/image81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2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	<Relationship Id="rId4" Type="http://schemas.openxmlformats.org/officeDocument/2006/relationships/image" Target="../media/image87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8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	<Relationship Id="rId3" Type="http://schemas.openxmlformats.org/officeDocument/2006/relationships/image" Target="../media/image90.jpeg" />
	<Relationship Id="rId4" Type="http://schemas.openxmlformats.org/officeDocument/2006/relationships/image" Target="../media/image91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2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4.jpeg" />
	<Relationship Id="rId3" Type="http://schemas.openxmlformats.org/officeDocument/2006/relationships/image" Target="../media/image95.jpeg" />
	<Relationship Id="rId4" Type="http://schemas.openxmlformats.org/officeDocument/2006/relationships/image" Target="../media/image96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7.jpeg" />
	<Relationship Id="rId3" Type="http://schemas.openxmlformats.org/officeDocument/2006/relationships/image" Target="../media/image98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9.jpeg" />
	<Relationship Id="rId3" Type="http://schemas.openxmlformats.org/officeDocument/2006/relationships/image" Target="../media/image100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04900"/>
            <a:ext cx="4419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常见算法的基本结构：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981200"/>
            <a:ext cx="20193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循环结构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29002" y="2060829"/>
            <a:ext cx="8125841" cy="457200"/>
          </a:xfrm>
          <a:custGeom>
            <a:avLst/>
            <a:gdLst>
              <a:gd name="connsiteX0" fmla="*/ 0 w 8125841"/>
              <a:gd name="connsiteY0" fmla="*/ 457200 h 457200"/>
              <a:gd name="connsiteX1" fmla="*/ 8125840 w 8125841"/>
              <a:gd name="connsiteY1" fmla="*/ 457200 h 457200"/>
              <a:gd name="connsiteX2" fmla="*/ 8125840 w 8125841"/>
              <a:gd name="connsiteY2" fmla="*/ 0 h 457200"/>
              <a:gd name="connsiteX3" fmla="*/ 0 w 8125841"/>
              <a:gd name="connsiteY3" fmla="*/ 0 h 457200"/>
              <a:gd name="connsiteX4" fmla="*/ 0 w 8125841"/>
              <a:gd name="connsiteY4" fmla="*/ 457200 h 45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5841" h="457200">
                <a:moveTo>
                  <a:pt x="0" y="457200"/>
                </a:moveTo>
                <a:lnTo>
                  <a:pt x="8125840" y="457200"/>
                </a:lnTo>
                <a:lnTo>
                  <a:pt x="8125840" y="0"/>
                </a:lnTo>
                <a:lnTo>
                  <a:pt x="0" y="0"/>
                </a:lnTo>
                <a:lnTo>
                  <a:pt x="0" y="457200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29002" y="2518041"/>
            <a:ext cx="8125841" cy="4011421"/>
          </a:xfrm>
          <a:custGeom>
            <a:avLst/>
            <a:gdLst>
              <a:gd name="connsiteX0" fmla="*/ 0 w 8125841"/>
              <a:gd name="connsiteY0" fmla="*/ 4011421 h 4011421"/>
              <a:gd name="connsiteX1" fmla="*/ 8125840 w 8125841"/>
              <a:gd name="connsiteY1" fmla="*/ 4011421 h 4011421"/>
              <a:gd name="connsiteX2" fmla="*/ 8125840 w 8125841"/>
              <a:gd name="connsiteY2" fmla="*/ 0 h 4011421"/>
              <a:gd name="connsiteX3" fmla="*/ 0 w 8125841"/>
              <a:gd name="connsiteY3" fmla="*/ 0 h 4011421"/>
              <a:gd name="connsiteX4" fmla="*/ 0 w 8125841"/>
              <a:gd name="connsiteY4" fmla="*/ 4011421 h 4011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5841" h="4011421">
                <a:moveTo>
                  <a:pt x="0" y="4011421"/>
                </a:moveTo>
                <a:lnTo>
                  <a:pt x="8125840" y="4011421"/>
                </a:lnTo>
                <a:lnTo>
                  <a:pt x="8125840" y="0"/>
                </a:lnTo>
                <a:lnTo>
                  <a:pt x="0" y="0"/>
                </a:lnTo>
                <a:lnTo>
                  <a:pt x="0" y="4011421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0902" y="2498979"/>
            <a:ext cx="8202041" cy="76200"/>
          </a:xfrm>
          <a:custGeom>
            <a:avLst/>
            <a:gdLst>
              <a:gd name="connsiteX0" fmla="*/ 19050 w 8202041"/>
              <a:gd name="connsiteY0" fmla="*/ 19050 h 76200"/>
              <a:gd name="connsiteX1" fmla="*/ 8182990 w 82020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2041" h="76200">
                <a:moveTo>
                  <a:pt x="19050" y="19050"/>
                </a:moveTo>
                <a:lnTo>
                  <a:pt x="818299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09952" y="2022729"/>
            <a:ext cx="76200" cy="4544834"/>
          </a:xfrm>
          <a:custGeom>
            <a:avLst/>
            <a:gdLst>
              <a:gd name="connsiteX0" fmla="*/ 19050 w 76200"/>
              <a:gd name="connsiteY0" fmla="*/ 19050 h 4544834"/>
              <a:gd name="connsiteX1" fmla="*/ 19050 w 76200"/>
              <a:gd name="connsiteY1" fmla="*/ 4525784 h 4544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544834">
                <a:moveTo>
                  <a:pt x="19050" y="19050"/>
                </a:moveTo>
                <a:lnTo>
                  <a:pt x="19050" y="452578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35793" y="2022729"/>
            <a:ext cx="76200" cy="4544834"/>
          </a:xfrm>
          <a:custGeom>
            <a:avLst/>
            <a:gdLst>
              <a:gd name="connsiteX0" fmla="*/ 19050 w 76200"/>
              <a:gd name="connsiteY0" fmla="*/ 19050 h 4544834"/>
              <a:gd name="connsiteX1" fmla="*/ 19050 w 76200"/>
              <a:gd name="connsiteY1" fmla="*/ 4525784 h 4544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544834">
                <a:moveTo>
                  <a:pt x="19050" y="19050"/>
                </a:moveTo>
                <a:lnTo>
                  <a:pt x="19050" y="452578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0902" y="2041779"/>
            <a:ext cx="8202041" cy="76200"/>
          </a:xfrm>
          <a:custGeom>
            <a:avLst/>
            <a:gdLst>
              <a:gd name="connsiteX0" fmla="*/ 19050 w 8202041"/>
              <a:gd name="connsiteY0" fmla="*/ 19050 h 76200"/>
              <a:gd name="connsiteX1" fmla="*/ 8182990 w 82020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2041" h="76200">
                <a:moveTo>
                  <a:pt x="19050" y="19050"/>
                </a:moveTo>
                <a:lnTo>
                  <a:pt x="818299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90902" y="6510413"/>
            <a:ext cx="8202041" cy="76200"/>
          </a:xfrm>
          <a:custGeom>
            <a:avLst/>
            <a:gdLst>
              <a:gd name="connsiteX0" fmla="*/ 19050 w 8202041"/>
              <a:gd name="connsiteY0" fmla="*/ 19050 h 76200"/>
              <a:gd name="connsiteX1" fmla="*/ 8182990 w 82020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02041" h="76200">
                <a:moveTo>
                  <a:pt x="19050" y="19050"/>
                </a:moveTo>
                <a:lnTo>
                  <a:pt x="818299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2006600"/>
            <a:ext cx="8318500" cy="464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952500"/>
            <a:ext cx="970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设计一个算法：先得到圆的半径，然后计算并显示圆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95400" y="1384300"/>
            <a:ext cx="284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的面积和周长。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2082800"/>
            <a:ext cx="274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算法的自然语言描述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2578100"/>
            <a:ext cx="49276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算法输入：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（浮点型字面值）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半径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算法输出：圆的面积、周长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处理过程：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4102100"/>
            <a:ext cx="2311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步骤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：输入半径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4660900"/>
            <a:ext cx="6146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步骤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：计算面积，计算公式为：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半径</a:t>
            </a:r>
            <a:r>
              <a:rPr lang="en-US" altLang="zh-CN" sz="1752" dirty="0" smtClean="0">
                <a:solidFill>
                  <a:srgbClr val="404040"/>
                </a:solidFill>
                <a:latin typeface="Cambria" pitchFamily="18" charset="0"/>
                <a:cs typeface="Cambria" pitchFamily="18" charset="0"/>
              </a:rPr>
              <a:t>2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步骤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：计算周长，计算公式为：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半径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步骤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：输出面积和周长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25228" y="909631"/>
            <a:ext cx="80658" cy="288162"/>
          </a:xfrm>
          <a:custGeom>
            <a:avLst/>
            <a:gdLst>
              <a:gd name="connsiteX0" fmla="*/ 20164 w 80658"/>
              <a:gd name="connsiteY0" fmla="*/ 20164 h 288162"/>
              <a:gd name="connsiteX1" fmla="*/ 20164 w 80658"/>
              <a:gd name="connsiteY1" fmla="*/ 267997 h 288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8162">
                <a:moveTo>
                  <a:pt x="20164" y="20164"/>
                </a:moveTo>
                <a:lnTo>
                  <a:pt x="20164" y="26799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1156140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228" y="1836497"/>
            <a:ext cx="80658" cy="288162"/>
          </a:xfrm>
          <a:custGeom>
            <a:avLst/>
            <a:gdLst>
              <a:gd name="connsiteX0" fmla="*/ 20164 w 80658"/>
              <a:gd name="connsiteY0" fmla="*/ 20164 h 288162"/>
              <a:gd name="connsiteX1" fmla="*/ 20164 w 80658"/>
              <a:gd name="connsiteY1" fmla="*/ 267997 h 288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8162">
                <a:moveTo>
                  <a:pt x="20164" y="20164"/>
                </a:moveTo>
                <a:lnTo>
                  <a:pt x="20164" y="26799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2083185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228" y="2763542"/>
            <a:ext cx="80658" cy="287983"/>
          </a:xfrm>
          <a:custGeom>
            <a:avLst/>
            <a:gdLst>
              <a:gd name="connsiteX0" fmla="*/ 20164 w 80658"/>
              <a:gd name="connsiteY0" fmla="*/ 20164 h 287983"/>
              <a:gd name="connsiteX1" fmla="*/ 20164 w 80658"/>
              <a:gd name="connsiteY1" fmla="*/ 267818 h 2879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7983">
                <a:moveTo>
                  <a:pt x="20164" y="20164"/>
                </a:moveTo>
                <a:lnTo>
                  <a:pt x="20164" y="267818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3010051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228" y="3690407"/>
            <a:ext cx="80658" cy="288162"/>
          </a:xfrm>
          <a:custGeom>
            <a:avLst/>
            <a:gdLst>
              <a:gd name="connsiteX0" fmla="*/ 20164 w 80658"/>
              <a:gd name="connsiteY0" fmla="*/ 20164 h 288162"/>
              <a:gd name="connsiteX1" fmla="*/ 20164 w 80658"/>
              <a:gd name="connsiteY1" fmla="*/ 267997 h 2881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8162">
                <a:moveTo>
                  <a:pt x="20164" y="20164"/>
                </a:moveTo>
                <a:lnTo>
                  <a:pt x="20164" y="26799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3936916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228" y="4617273"/>
            <a:ext cx="80658" cy="288144"/>
          </a:xfrm>
          <a:custGeom>
            <a:avLst/>
            <a:gdLst>
              <a:gd name="connsiteX0" fmla="*/ 20164 w 80658"/>
              <a:gd name="connsiteY0" fmla="*/ 20164 h 288144"/>
              <a:gd name="connsiteX1" fmla="*/ 20165 w 80658"/>
              <a:gd name="connsiteY1" fmla="*/ 267979 h 288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8144">
                <a:moveTo>
                  <a:pt x="20164" y="20164"/>
                </a:moveTo>
                <a:lnTo>
                  <a:pt x="20165" y="26797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4863907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25229" y="5544246"/>
            <a:ext cx="80658" cy="288108"/>
          </a:xfrm>
          <a:custGeom>
            <a:avLst/>
            <a:gdLst>
              <a:gd name="connsiteX0" fmla="*/ 20164 w 80658"/>
              <a:gd name="connsiteY0" fmla="*/ 20164 h 288108"/>
              <a:gd name="connsiteX1" fmla="*/ 20164 w 80658"/>
              <a:gd name="connsiteY1" fmla="*/ 267943 h 288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658" h="288108">
                <a:moveTo>
                  <a:pt x="20164" y="20164"/>
                </a:moveTo>
                <a:lnTo>
                  <a:pt x="20164" y="267943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9813" y="5790827"/>
            <a:ext cx="171160" cy="170832"/>
          </a:xfrm>
          <a:custGeom>
            <a:avLst/>
            <a:gdLst>
              <a:gd name="connsiteX0" fmla="*/ 171160 w 171160"/>
              <a:gd name="connsiteY0" fmla="*/ 0 h 170832"/>
              <a:gd name="connsiteX1" fmla="*/ 85580 w 171160"/>
              <a:gd name="connsiteY1" fmla="*/ 170832 h 170832"/>
              <a:gd name="connsiteX2" fmla="*/ 0 w 171160"/>
              <a:gd name="connsiteY2" fmla="*/ 0 h 170832"/>
              <a:gd name="connsiteX3" fmla="*/ 171160 w 171160"/>
              <a:gd name="connsiteY3" fmla="*/ 0 h 17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71160" h="170832">
                <a:moveTo>
                  <a:pt x="171160" y="0"/>
                </a:moveTo>
                <a:lnTo>
                  <a:pt x="85580" y="170832"/>
                </a:lnTo>
                <a:lnTo>
                  <a:pt x="0" y="0"/>
                </a:lnTo>
                <a:lnTo>
                  <a:pt x="17116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1124" y="743752"/>
            <a:ext cx="3531627" cy="2623326"/>
          </a:xfrm>
          <a:custGeom>
            <a:avLst/>
            <a:gdLst>
              <a:gd name="connsiteX0" fmla="*/ 320755 w 3531627"/>
              <a:gd name="connsiteY0" fmla="*/ 863305 h 2623326"/>
              <a:gd name="connsiteX1" fmla="*/ 792941 w 3531627"/>
              <a:gd name="connsiteY1" fmla="*/ 235163 h 2623326"/>
              <a:gd name="connsiteX2" fmla="*/ 1146001 w 3531627"/>
              <a:gd name="connsiteY2" fmla="*/ 306664 h 2623326"/>
              <a:gd name="connsiteX3" fmla="*/ 1734900 w 3531627"/>
              <a:gd name="connsiteY3" fmla="*/ 124038 h 2623326"/>
              <a:gd name="connsiteX4" fmla="*/ 1836118 w 3531627"/>
              <a:gd name="connsiteY4" fmla="*/ 199222 h 2623326"/>
              <a:gd name="connsiteX5" fmla="*/ 2314274 w 3531627"/>
              <a:gd name="connsiteY5" fmla="*/ 37297 h 2623326"/>
              <a:gd name="connsiteX6" fmla="*/ 2438606 w 3531627"/>
              <a:gd name="connsiteY6" fmla="*/ 141437 h 2623326"/>
              <a:gd name="connsiteX7" fmla="*/ 2997661 w 3531627"/>
              <a:gd name="connsiteY7" fmla="*/ 94955 h 2623326"/>
              <a:gd name="connsiteX8" fmla="*/ 3131646 w 3531627"/>
              <a:gd name="connsiteY8" fmla="*/ 329397 h 2623326"/>
              <a:gd name="connsiteX9" fmla="*/ 3437462 w 3531627"/>
              <a:gd name="connsiteY9" fmla="*/ 871433 h 2623326"/>
              <a:gd name="connsiteX10" fmla="*/ 3417523 w 3531627"/>
              <a:gd name="connsiteY10" fmla="*/ 929472 h 2623326"/>
              <a:gd name="connsiteX11" fmla="*/ 3315668 w 3531627"/>
              <a:gd name="connsiteY11" fmla="*/ 1714332 h 2623326"/>
              <a:gd name="connsiteX12" fmla="*/ 3056969 w 3531627"/>
              <a:gd name="connsiteY12" fmla="*/ 1824568 h 2623326"/>
              <a:gd name="connsiteX13" fmla="*/ 2580719 w 3531627"/>
              <a:gd name="connsiteY13" fmla="*/ 2298278 h 2623326"/>
              <a:gd name="connsiteX14" fmla="*/ 2334340 w 3531627"/>
              <a:gd name="connsiteY14" fmla="*/ 2225888 h 2623326"/>
              <a:gd name="connsiteX15" fmla="*/ 1646762 w 3531627"/>
              <a:gd name="connsiteY15" fmla="*/ 2599141 h 2623326"/>
              <a:gd name="connsiteX16" fmla="*/ 1348185 w 3531627"/>
              <a:gd name="connsiteY16" fmla="*/ 2374605 h 2623326"/>
              <a:gd name="connsiteX17" fmla="*/ 482934 w 3531627"/>
              <a:gd name="connsiteY17" fmla="*/ 2155784 h 2623326"/>
              <a:gd name="connsiteX18" fmla="*/ 476330 w 3531627"/>
              <a:gd name="connsiteY18" fmla="*/ 2144354 h 2623326"/>
              <a:gd name="connsiteX19" fmla="*/ 81106 w 3531627"/>
              <a:gd name="connsiteY19" fmla="*/ 1829394 h 2623326"/>
              <a:gd name="connsiteX20" fmla="*/ 174831 w 3531627"/>
              <a:gd name="connsiteY20" fmla="*/ 1541866 h 2623326"/>
              <a:gd name="connsiteX21" fmla="*/ 47959 w 3531627"/>
              <a:gd name="connsiteY21" fmla="*/ 1048090 h 2623326"/>
              <a:gd name="connsiteX22" fmla="*/ 317834 w 3531627"/>
              <a:gd name="connsiteY22" fmla="*/ 871433 h 2623326"/>
              <a:gd name="connsiteX23" fmla="*/ 320755 w 3531627"/>
              <a:gd name="connsiteY23" fmla="*/ 863305 h 2623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31627" h="2623326">
                <a:moveTo>
                  <a:pt x="320755" y="863305"/>
                </a:moveTo>
                <a:cubicBezTo>
                  <a:pt x="279734" y="557870"/>
                  <a:pt x="491062" y="276692"/>
                  <a:pt x="792941" y="235163"/>
                </a:cubicBezTo>
                <a:cubicBezTo>
                  <a:pt x="915115" y="218399"/>
                  <a:pt x="1039575" y="243545"/>
                  <a:pt x="1146001" y="306664"/>
                </a:cubicBezTo>
                <a:cubicBezTo>
                  <a:pt x="1258904" y="91399"/>
                  <a:pt x="1522556" y="9611"/>
                  <a:pt x="1734900" y="124038"/>
                </a:cubicBezTo>
                <a:cubicBezTo>
                  <a:pt x="1772111" y="143977"/>
                  <a:pt x="1806147" y="169250"/>
                  <a:pt x="1836118" y="199222"/>
                </a:cubicBezTo>
                <a:cubicBezTo>
                  <a:pt x="1924003" y="20787"/>
                  <a:pt x="2138125" y="-51602"/>
                  <a:pt x="2314274" y="37297"/>
                </a:cubicBezTo>
                <a:cubicBezTo>
                  <a:pt x="2363042" y="61935"/>
                  <a:pt x="2405587" y="97622"/>
                  <a:pt x="2438606" y="141437"/>
                </a:cubicBezTo>
                <a:cubicBezTo>
                  <a:pt x="2580339" y="-27218"/>
                  <a:pt x="2830529" y="-48046"/>
                  <a:pt x="2997661" y="94955"/>
                </a:cubicBezTo>
                <a:cubicBezTo>
                  <a:pt x="3067892" y="155026"/>
                  <a:pt x="3115263" y="237830"/>
                  <a:pt x="3131646" y="329397"/>
                </a:cubicBezTo>
                <a:cubicBezTo>
                  <a:pt x="3363675" y="393405"/>
                  <a:pt x="3500581" y="636102"/>
                  <a:pt x="3437462" y="871433"/>
                </a:cubicBezTo>
                <a:cubicBezTo>
                  <a:pt x="3432128" y="891245"/>
                  <a:pt x="3425397" y="910549"/>
                  <a:pt x="3417523" y="929472"/>
                </a:cubicBezTo>
                <a:cubicBezTo>
                  <a:pt x="3603578" y="1174582"/>
                  <a:pt x="3557985" y="1525991"/>
                  <a:pt x="3315668" y="1714332"/>
                </a:cubicBezTo>
                <a:cubicBezTo>
                  <a:pt x="3240231" y="1773006"/>
                  <a:pt x="3151204" y="1810852"/>
                  <a:pt x="3056969" y="1824568"/>
                </a:cubicBezTo>
                <a:cubicBezTo>
                  <a:pt x="3054938" y="2088347"/>
                  <a:pt x="2841705" y="2300437"/>
                  <a:pt x="2580719" y="2298278"/>
                </a:cubicBezTo>
                <a:cubicBezTo>
                  <a:pt x="2493598" y="2297643"/>
                  <a:pt x="2408254" y="2272497"/>
                  <a:pt x="2334340" y="2225888"/>
                </a:cubicBezTo>
                <a:cubicBezTo>
                  <a:pt x="2246075" y="2521544"/>
                  <a:pt x="1938227" y="2688803"/>
                  <a:pt x="1646762" y="2599141"/>
                </a:cubicBezTo>
                <a:cubicBezTo>
                  <a:pt x="1524588" y="2561676"/>
                  <a:pt x="1419051" y="2482301"/>
                  <a:pt x="1348185" y="2374605"/>
                </a:cubicBezTo>
                <a:cubicBezTo>
                  <a:pt x="1049735" y="2556851"/>
                  <a:pt x="662385" y="2458806"/>
                  <a:pt x="482934" y="2155784"/>
                </a:cubicBezTo>
                <a:cubicBezTo>
                  <a:pt x="480775" y="2151974"/>
                  <a:pt x="478489" y="2148164"/>
                  <a:pt x="476330" y="2144354"/>
                </a:cubicBezTo>
                <a:cubicBezTo>
                  <a:pt x="281004" y="2167468"/>
                  <a:pt x="104093" y="2026371"/>
                  <a:pt x="81106" y="1829394"/>
                </a:cubicBezTo>
                <a:cubicBezTo>
                  <a:pt x="68914" y="1724238"/>
                  <a:pt x="103204" y="1619209"/>
                  <a:pt x="174831" y="1541866"/>
                </a:cubicBezTo>
                <a:cubicBezTo>
                  <a:pt x="5794" y="1441155"/>
                  <a:pt x="-51100" y="1220048"/>
                  <a:pt x="47959" y="1048090"/>
                </a:cubicBezTo>
                <a:cubicBezTo>
                  <a:pt x="105109" y="948776"/>
                  <a:pt x="205312" y="883244"/>
                  <a:pt x="317834" y="871433"/>
                </a:cubicBezTo>
                <a:lnTo>
                  <a:pt x="320755" y="86330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56550" y="3999738"/>
            <a:ext cx="145668" cy="145669"/>
          </a:xfrm>
          <a:custGeom>
            <a:avLst/>
            <a:gdLst>
              <a:gd name="connsiteX0" fmla="*/ 145668 w 145668"/>
              <a:gd name="connsiteY0" fmla="*/ 72897 h 145669"/>
              <a:gd name="connsiteX1" fmla="*/ 72897 w 145668"/>
              <a:gd name="connsiteY1" fmla="*/ 145669 h 145669"/>
              <a:gd name="connsiteX2" fmla="*/ 0 w 145668"/>
              <a:gd name="connsiteY2" fmla="*/ 72897 h 145669"/>
              <a:gd name="connsiteX3" fmla="*/ 72897 w 145668"/>
              <a:gd name="connsiteY3" fmla="*/ 0 h 145669"/>
              <a:gd name="connsiteX4" fmla="*/ 145668 w 145668"/>
              <a:gd name="connsiteY4" fmla="*/ 72897 h 1456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5668" h="145669">
                <a:moveTo>
                  <a:pt x="145668" y="72897"/>
                </a:moveTo>
                <a:cubicBezTo>
                  <a:pt x="145668" y="113157"/>
                  <a:pt x="113156" y="145669"/>
                  <a:pt x="72897" y="145669"/>
                </a:cubicBezTo>
                <a:cubicBezTo>
                  <a:pt x="32639" y="145669"/>
                  <a:pt x="0" y="113157"/>
                  <a:pt x="0" y="72897"/>
                </a:cubicBezTo>
                <a:cubicBezTo>
                  <a:pt x="0" y="32639"/>
                  <a:pt x="32639" y="0"/>
                  <a:pt x="72897" y="0"/>
                </a:cubicBezTo>
                <a:cubicBezTo>
                  <a:pt x="113156" y="0"/>
                  <a:pt x="145668" y="32639"/>
                  <a:pt x="145668" y="72897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1663" y="3714115"/>
            <a:ext cx="291464" cy="291338"/>
          </a:xfrm>
          <a:custGeom>
            <a:avLst/>
            <a:gdLst>
              <a:gd name="connsiteX0" fmla="*/ 291465 w 291464"/>
              <a:gd name="connsiteY0" fmla="*/ 145669 h 291338"/>
              <a:gd name="connsiteX1" fmla="*/ 145795 w 291464"/>
              <a:gd name="connsiteY1" fmla="*/ 291338 h 291338"/>
              <a:gd name="connsiteX2" fmla="*/ 0 w 291464"/>
              <a:gd name="connsiteY2" fmla="*/ 145669 h 291338"/>
              <a:gd name="connsiteX3" fmla="*/ 145795 w 291464"/>
              <a:gd name="connsiteY3" fmla="*/ 0 h 291338"/>
              <a:gd name="connsiteX4" fmla="*/ 291465 w 291464"/>
              <a:gd name="connsiteY4" fmla="*/ 145669 h 2913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1464" h="291338">
                <a:moveTo>
                  <a:pt x="291465" y="145669"/>
                </a:moveTo>
                <a:cubicBezTo>
                  <a:pt x="291465" y="226186"/>
                  <a:pt x="226186" y="291338"/>
                  <a:pt x="145795" y="291338"/>
                </a:cubicBezTo>
                <a:cubicBezTo>
                  <a:pt x="65278" y="291338"/>
                  <a:pt x="0" y="226186"/>
                  <a:pt x="0" y="145669"/>
                </a:cubicBezTo>
                <a:cubicBezTo>
                  <a:pt x="0" y="65150"/>
                  <a:pt x="65278" y="0"/>
                  <a:pt x="145795" y="0"/>
                </a:cubicBezTo>
                <a:cubicBezTo>
                  <a:pt x="226186" y="0"/>
                  <a:pt x="291465" y="65150"/>
                  <a:pt x="291465" y="145669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2529" y="3293745"/>
            <a:ext cx="437133" cy="437133"/>
          </a:xfrm>
          <a:custGeom>
            <a:avLst/>
            <a:gdLst>
              <a:gd name="connsiteX0" fmla="*/ 437133 w 437133"/>
              <a:gd name="connsiteY0" fmla="*/ 218566 h 437133"/>
              <a:gd name="connsiteX1" fmla="*/ 218566 w 437133"/>
              <a:gd name="connsiteY1" fmla="*/ 437133 h 437133"/>
              <a:gd name="connsiteX2" fmla="*/ 0 w 437133"/>
              <a:gd name="connsiteY2" fmla="*/ 218566 h 437133"/>
              <a:gd name="connsiteX3" fmla="*/ 218566 w 437133"/>
              <a:gd name="connsiteY3" fmla="*/ 0 h 437133"/>
              <a:gd name="connsiteX4" fmla="*/ 437133 w 437133"/>
              <a:gd name="connsiteY4" fmla="*/ 218566 h 4371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7133" h="437133">
                <a:moveTo>
                  <a:pt x="437133" y="218566"/>
                </a:moveTo>
                <a:cubicBezTo>
                  <a:pt x="437133" y="339216"/>
                  <a:pt x="339216" y="437133"/>
                  <a:pt x="218566" y="437133"/>
                </a:cubicBezTo>
                <a:cubicBezTo>
                  <a:pt x="97789" y="437133"/>
                  <a:pt x="0" y="339216"/>
                  <a:pt x="0" y="218566"/>
                </a:cubicBezTo>
                <a:cubicBezTo>
                  <a:pt x="0" y="97916"/>
                  <a:pt x="97789" y="0"/>
                  <a:pt x="218566" y="0"/>
                </a:cubicBezTo>
                <a:cubicBezTo>
                  <a:pt x="339216" y="0"/>
                  <a:pt x="437133" y="97916"/>
                  <a:pt x="437133" y="218566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72168" y="714796"/>
            <a:ext cx="3589539" cy="2681238"/>
          </a:xfrm>
          <a:custGeom>
            <a:avLst/>
            <a:gdLst>
              <a:gd name="connsiteX0" fmla="*/ 349711 w 3589539"/>
              <a:gd name="connsiteY0" fmla="*/ 892261 h 2681238"/>
              <a:gd name="connsiteX1" fmla="*/ 821897 w 3589539"/>
              <a:gd name="connsiteY1" fmla="*/ 264119 h 2681238"/>
              <a:gd name="connsiteX2" fmla="*/ 1174957 w 3589539"/>
              <a:gd name="connsiteY2" fmla="*/ 335620 h 2681238"/>
              <a:gd name="connsiteX3" fmla="*/ 1763856 w 3589539"/>
              <a:gd name="connsiteY3" fmla="*/ 152994 h 2681238"/>
              <a:gd name="connsiteX4" fmla="*/ 1865075 w 3589539"/>
              <a:gd name="connsiteY4" fmla="*/ 228178 h 2681238"/>
              <a:gd name="connsiteX5" fmla="*/ 2343230 w 3589539"/>
              <a:gd name="connsiteY5" fmla="*/ 66253 h 2681238"/>
              <a:gd name="connsiteX6" fmla="*/ 2467563 w 3589539"/>
              <a:gd name="connsiteY6" fmla="*/ 170393 h 2681238"/>
              <a:gd name="connsiteX7" fmla="*/ 3026617 w 3589539"/>
              <a:gd name="connsiteY7" fmla="*/ 123911 h 2681238"/>
              <a:gd name="connsiteX8" fmla="*/ 3160602 w 3589539"/>
              <a:gd name="connsiteY8" fmla="*/ 358353 h 2681238"/>
              <a:gd name="connsiteX9" fmla="*/ 3466418 w 3589539"/>
              <a:gd name="connsiteY9" fmla="*/ 900389 h 2681238"/>
              <a:gd name="connsiteX10" fmla="*/ 3446479 w 3589539"/>
              <a:gd name="connsiteY10" fmla="*/ 958428 h 2681238"/>
              <a:gd name="connsiteX11" fmla="*/ 3344625 w 3589539"/>
              <a:gd name="connsiteY11" fmla="*/ 1743288 h 2681238"/>
              <a:gd name="connsiteX12" fmla="*/ 3085926 w 3589539"/>
              <a:gd name="connsiteY12" fmla="*/ 1853524 h 2681238"/>
              <a:gd name="connsiteX13" fmla="*/ 2609676 w 3589539"/>
              <a:gd name="connsiteY13" fmla="*/ 2327234 h 2681238"/>
              <a:gd name="connsiteX14" fmla="*/ 2363296 w 3589539"/>
              <a:gd name="connsiteY14" fmla="*/ 2254844 h 2681238"/>
              <a:gd name="connsiteX15" fmla="*/ 1675718 w 3589539"/>
              <a:gd name="connsiteY15" fmla="*/ 2628097 h 2681238"/>
              <a:gd name="connsiteX16" fmla="*/ 1377141 w 3589539"/>
              <a:gd name="connsiteY16" fmla="*/ 2403561 h 2681238"/>
              <a:gd name="connsiteX17" fmla="*/ 511890 w 3589539"/>
              <a:gd name="connsiteY17" fmla="*/ 2184740 h 2681238"/>
              <a:gd name="connsiteX18" fmla="*/ 505286 w 3589539"/>
              <a:gd name="connsiteY18" fmla="*/ 2173310 h 2681238"/>
              <a:gd name="connsiteX19" fmla="*/ 110063 w 3589539"/>
              <a:gd name="connsiteY19" fmla="*/ 1858350 h 2681238"/>
              <a:gd name="connsiteX20" fmla="*/ 203788 w 3589539"/>
              <a:gd name="connsiteY20" fmla="*/ 1570822 h 2681238"/>
              <a:gd name="connsiteX21" fmla="*/ 76915 w 3589539"/>
              <a:gd name="connsiteY21" fmla="*/ 1077046 h 2681238"/>
              <a:gd name="connsiteX22" fmla="*/ 346790 w 3589539"/>
              <a:gd name="connsiteY22" fmla="*/ 900389 h 2681238"/>
              <a:gd name="connsiteX23" fmla="*/ 349711 w 3589539"/>
              <a:gd name="connsiteY23" fmla="*/ 892261 h 26812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89539" h="2681238">
                <a:moveTo>
                  <a:pt x="349711" y="892261"/>
                </a:moveTo>
                <a:cubicBezTo>
                  <a:pt x="308690" y="586826"/>
                  <a:pt x="520018" y="305648"/>
                  <a:pt x="821897" y="264119"/>
                </a:cubicBezTo>
                <a:cubicBezTo>
                  <a:pt x="944071" y="247355"/>
                  <a:pt x="1068531" y="272501"/>
                  <a:pt x="1174957" y="335620"/>
                </a:cubicBezTo>
                <a:cubicBezTo>
                  <a:pt x="1287860" y="120355"/>
                  <a:pt x="1551513" y="38567"/>
                  <a:pt x="1763856" y="152994"/>
                </a:cubicBezTo>
                <a:cubicBezTo>
                  <a:pt x="1801067" y="172933"/>
                  <a:pt x="1835103" y="198206"/>
                  <a:pt x="1865075" y="228178"/>
                </a:cubicBezTo>
                <a:cubicBezTo>
                  <a:pt x="1952959" y="49743"/>
                  <a:pt x="2167081" y="-22646"/>
                  <a:pt x="2343230" y="66253"/>
                </a:cubicBezTo>
                <a:cubicBezTo>
                  <a:pt x="2391998" y="90891"/>
                  <a:pt x="2434543" y="126578"/>
                  <a:pt x="2467563" y="170393"/>
                </a:cubicBezTo>
                <a:cubicBezTo>
                  <a:pt x="2609295" y="1737"/>
                  <a:pt x="2859485" y="-19090"/>
                  <a:pt x="3026617" y="123911"/>
                </a:cubicBezTo>
                <a:cubicBezTo>
                  <a:pt x="3096848" y="183982"/>
                  <a:pt x="3144219" y="266786"/>
                  <a:pt x="3160602" y="358353"/>
                </a:cubicBezTo>
                <a:cubicBezTo>
                  <a:pt x="3392631" y="422361"/>
                  <a:pt x="3529538" y="665058"/>
                  <a:pt x="3466418" y="900389"/>
                </a:cubicBezTo>
                <a:cubicBezTo>
                  <a:pt x="3461084" y="920201"/>
                  <a:pt x="3454353" y="939505"/>
                  <a:pt x="3446479" y="958428"/>
                </a:cubicBezTo>
                <a:cubicBezTo>
                  <a:pt x="3632534" y="1203538"/>
                  <a:pt x="3586941" y="1554947"/>
                  <a:pt x="3344625" y="1743288"/>
                </a:cubicBezTo>
                <a:cubicBezTo>
                  <a:pt x="3269188" y="1801962"/>
                  <a:pt x="3180160" y="1839808"/>
                  <a:pt x="3085926" y="1853524"/>
                </a:cubicBezTo>
                <a:cubicBezTo>
                  <a:pt x="3083894" y="2117303"/>
                  <a:pt x="2870661" y="2329393"/>
                  <a:pt x="2609676" y="2327234"/>
                </a:cubicBezTo>
                <a:cubicBezTo>
                  <a:pt x="2522554" y="2326599"/>
                  <a:pt x="2437210" y="2301453"/>
                  <a:pt x="2363296" y="2254844"/>
                </a:cubicBezTo>
                <a:cubicBezTo>
                  <a:pt x="2275031" y="2550500"/>
                  <a:pt x="1967183" y="2717759"/>
                  <a:pt x="1675718" y="2628097"/>
                </a:cubicBezTo>
                <a:cubicBezTo>
                  <a:pt x="1553544" y="2590632"/>
                  <a:pt x="1448007" y="2511257"/>
                  <a:pt x="1377141" y="2403561"/>
                </a:cubicBezTo>
                <a:cubicBezTo>
                  <a:pt x="1078691" y="2585807"/>
                  <a:pt x="691341" y="2487762"/>
                  <a:pt x="511890" y="2184740"/>
                </a:cubicBezTo>
                <a:cubicBezTo>
                  <a:pt x="509731" y="2180930"/>
                  <a:pt x="507445" y="2177120"/>
                  <a:pt x="505286" y="2173310"/>
                </a:cubicBezTo>
                <a:cubicBezTo>
                  <a:pt x="309960" y="2196424"/>
                  <a:pt x="133050" y="2055327"/>
                  <a:pt x="110063" y="1858350"/>
                </a:cubicBezTo>
                <a:cubicBezTo>
                  <a:pt x="97870" y="1753194"/>
                  <a:pt x="132160" y="1648165"/>
                  <a:pt x="203788" y="1570822"/>
                </a:cubicBezTo>
                <a:cubicBezTo>
                  <a:pt x="34751" y="1470111"/>
                  <a:pt x="-22144" y="1249004"/>
                  <a:pt x="76915" y="1077046"/>
                </a:cubicBezTo>
                <a:cubicBezTo>
                  <a:pt x="134065" y="977732"/>
                  <a:pt x="234268" y="912200"/>
                  <a:pt x="346790" y="900389"/>
                </a:cubicBezTo>
                <a:lnTo>
                  <a:pt x="349711" y="892261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7593" y="3970782"/>
            <a:ext cx="203580" cy="203581"/>
          </a:xfrm>
          <a:custGeom>
            <a:avLst/>
            <a:gdLst>
              <a:gd name="connsiteX0" fmla="*/ 174625 w 203580"/>
              <a:gd name="connsiteY0" fmla="*/ 101853 h 203581"/>
              <a:gd name="connsiteX1" fmla="*/ 101854 w 203580"/>
              <a:gd name="connsiteY1" fmla="*/ 174625 h 203581"/>
              <a:gd name="connsiteX2" fmla="*/ 28956 w 203580"/>
              <a:gd name="connsiteY2" fmla="*/ 101853 h 203581"/>
              <a:gd name="connsiteX3" fmla="*/ 101854 w 203580"/>
              <a:gd name="connsiteY3" fmla="*/ 28955 h 203581"/>
              <a:gd name="connsiteX4" fmla="*/ 174625 w 203580"/>
              <a:gd name="connsiteY4" fmla="*/ 101853 h 2035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580" h="203581">
                <a:moveTo>
                  <a:pt x="174625" y="101853"/>
                </a:moveTo>
                <a:cubicBezTo>
                  <a:pt x="174625" y="142113"/>
                  <a:pt x="142113" y="174625"/>
                  <a:pt x="101854" y="174625"/>
                </a:cubicBezTo>
                <a:cubicBezTo>
                  <a:pt x="61595" y="174625"/>
                  <a:pt x="28956" y="142113"/>
                  <a:pt x="28956" y="101853"/>
                </a:cubicBezTo>
                <a:cubicBezTo>
                  <a:pt x="28956" y="61595"/>
                  <a:pt x="61595" y="28955"/>
                  <a:pt x="101854" y="28955"/>
                </a:cubicBezTo>
                <a:cubicBezTo>
                  <a:pt x="142113" y="28955"/>
                  <a:pt x="174625" y="61595"/>
                  <a:pt x="174625" y="101853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2706" y="3685159"/>
            <a:ext cx="349376" cy="349250"/>
          </a:xfrm>
          <a:custGeom>
            <a:avLst/>
            <a:gdLst>
              <a:gd name="connsiteX0" fmla="*/ 320421 w 349376"/>
              <a:gd name="connsiteY0" fmla="*/ 174625 h 349250"/>
              <a:gd name="connsiteX1" fmla="*/ 174752 w 349376"/>
              <a:gd name="connsiteY1" fmla="*/ 320294 h 349250"/>
              <a:gd name="connsiteX2" fmla="*/ 28956 w 349376"/>
              <a:gd name="connsiteY2" fmla="*/ 174625 h 349250"/>
              <a:gd name="connsiteX3" fmla="*/ 174752 w 349376"/>
              <a:gd name="connsiteY3" fmla="*/ 28955 h 349250"/>
              <a:gd name="connsiteX4" fmla="*/ 320421 w 349376"/>
              <a:gd name="connsiteY4" fmla="*/ 174625 h 3492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9376" h="349250">
                <a:moveTo>
                  <a:pt x="320421" y="174625"/>
                </a:moveTo>
                <a:cubicBezTo>
                  <a:pt x="320421" y="255142"/>
                  <a:pt x="255143" y="320294"/>
                  <a:pt x="174752" y="320294"/>
                </a:cubicBezTo>
                <a:cubicBezTo>
                  <a:pt x="94234" y="320294"/>
                  <a:pt x="28956" y="255142"/>
                  <a:pt x="28956" y="174625"/>
                </a:cubicBezTo>
                <a:cubicBezTo>
                  <a:pt x="28956" y="94106"/>
                  <a:pt x="94234" y="28955"/>
                  <a:pt x="174752" y="28955"/>
                </a:cubicBezTo>
                <a:cubicBezTo>
                  <a:pt x="255143" y="28955"/>
                  <a:pt x="320421" y="94106"/>
                  <a:pt x="320421" y="174625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13572" y="3264789"/>
            <a:ext cx="495045" cy="495045"/>
          </a:xfrm>
          <a:custGeom>
            <a:avLst/>
            <a:gdLst>
              <a:gd name="connsiteX0" fmla="*/ 466090 w 495045"/>
              <a:gd name="connsiteY0" fmla="*/ 247522 h 495045"/>
              <a:gd name="connsiteX1" fmla="*/ 247522 w 495045"/>
              <a:gd name="connsiteY1" fmla="*/ 466089 h 495045"/>
              <a:gd name="connsiteX2" fmla="*/ 28956 w 495045"/>
              <a:gd name="connsiteY2" fmla="*/ 247522 h 495045"/>
              <a:gd name="connsiteX3" fmla="*/ 247522 w 495045"/>
              <a:gd name="connsiteY3" fmla="*/ 28955 h 495045"/>
              <a:gd name="connsiteX4" fmla="*/ 466090 w 495045"/>
              <a:gd name="connsiteY4" fmla="*/ 247522 h 4950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045" h="495045">
                <a:moveTo>
                  <a:pt x="466090" y="247522"/>
                </a:moveTo>
                <a:cubicBezTo>
                  <a:pt x="466090" y="368172"/>
                  <a:pt x="368172" y="466089"/>
                  <a:pt x="247522" y="466089"/>
                </a:cubicBezTo>
                <a:cubicBezTo>
                  <a:pt x="126745" y="466089"/>
                  <a:pt x="28956" y="368172"/>
                  <a:pt x="28956" y="247522"/>
                </a:cubicBezTo>
                <a:cubicBezTo>
                  <a:pt x="28956" y="126872"/>
                  <a:pt x="126745" y="28955"/>
                  <a:pt x="247522" y="28955"/>
                </a:cubicBezTo>
                <a:cubicBezTo>
                  <a:pt x="368172" y="28955"/>
                  <a:pt x="466090" y="126872"/>
                  <a:pt x="466090" y="247522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0810" y="2246502"/>
            <a:ext cx="264795" cy="106382"/>
          </a:xfrm>
          <a:custGeom>
            <a:avLst/>
            <a:gdLst>
              <a:gd name="connsiteX0" fmla="*/ 235839 w 264795"/>
              <a:gd name="connsiteY0" fmla="*/ 77342 h 106382"/>
              <a:gd name="connsiteX1" fmla="*/ 28956 w 264795"/>
              <a:gd name="connsiteY1" fmla="*/ 28955 h 1063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4795" h="106382">
                <a:moveTo>
                  <a:pt x="235839" y="77342"/>
                </a:moveTo>
                <a:cubicBezTo>
                  <a:pt x="163576" y="83057"/>
                  <a:pt x="91440" y="66167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49641" y="2824479"/>
            <a:ext cx="148463" cy="81026"/>
          </a:xfrm>
          <a:custGeom>
            <a:avLst/>
            <a:gdLst>
              <a:gd name="connsiteX0" fmla="*/ 119507 w 148463"/>
              <a:gd name="connsiteY0" fmla="*/ 28955 h 81026"/>
              <a:gd name="connsiteX1" fmla="*/ 28956 w 148463"/>
              <a:gd name="connsiteY1" fmla="*/ 52070 h 81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8463" h="81026">
                <a:moveTo>
                  <a:pt x="119507" y="28955"/>
                </a:moveTo>
                <a:cubicBezTo>
                  <a:pt x="90424" y="40640"/>
                  <a:pt x="60071" y="48387"/>
                  <a:pt x="28956" y="52070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65616" y="2973197"/>
            <a:ext cx="112395" cy="163575"/>
          </a:xfrm>
          <a:custGeom>
            <a:avLst/>
            <a:gdLst>
              <a:gd name="connsiteX0" fmla="*/ 83439 w 112395"/>
              <a:gd name="connsiteY0" fmla="*/ 134620 h 163575"/>
              <a:gd name="connsiteX1" fmla="*/ 28956 w 112395"/>
              <a:gd name="connsiteY1" fmla="*/ 28955 h 163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2395" h="163575">
                <a:moveTo>
                  <a:pt x="83439" y="134620"/>
                </a:moveTo>
                <a:cubicBezTo>
                  <a:pt x="61595" y="101473"/>
                  <a:pt x="43307" y="66039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06889" y="2815463"/>
            <a:ext cx="79628" cy="173863"/>
          </a:xfrm>
          <a:custGeom>
            <a:avLst/>
            <a:gdLst>
              <a:gd name="connsiteX0" fmla="*/ 50673 w 79628"/>
              <a:gd name="connsiteY0" fmla="*/ 28955 h 173863"/>
              <a:gd name="connsiteX1" fmla="*/ 28956 w 79628"/>
              <a:gd name="connsiteY1" fmla="*/ 144907 h 1738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628" h="173863">
                <a:moveTo>
                  <a:pt x="50673" y="28955"/>
                </a:moveTo>
                <a:cubicBezTo>
                  <a:pt x="47498" y="68198"/>
                  <a:pt x="40259" y="107060"/>
                  <a:pt x="28956" y="144907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61676" y="2099183"/>
            <a:ext cx="323468" cy="491236"/>
          </a:xfrm>
          <a:custGeom>
            <a:avLst/>
            <a:gdLst>
              <a:gd name="connsiteX0" fmla="*/ 28956 w 323468"/>
              <a:gd name="connsiteY0" fmla="*/ 28955 h 491236"/>
              <a:gd name="connsiteX1" fmla="*/ 294513 w 323468"/>
              <a:gd name="connsiteY1" fmla="*/ 462279 h 491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3468" h="491236">
                <a:moveTo>
                  <a:pt x="28956" y="28955"/>
                </a:moveTo>
                <a:cubicBezTo>
                  <a:pt x="192659" y="109600"/>
                  <a:pt x="295910" y="278129"/>
                  <a:pt x="294513" y="462279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69676" y="1637792"/>
            <a:ext cx="176149" cy="220345"/>
          </a:xfrm>
          <a:custGeom>
            <a:avLst/>
            <a:gdLst>
              <a:gd name="connsiteX0" fmla="*/ 147193 w 176149"/>
              <a:gd name="connsiteY0" fmla="*/ 28955 h 220345"/>
              <a:gd name="connsiteX1" fmla="*/ 28956 w 176149"/>
              <a:gd name="connsiteY1" fmla="*/ 191388 h 220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6149" h="220345">
                <a:moveTo>
                  <a:pt x="147193" y="28955"/>
                </a:moveTo>
                <a:cubicBezTo>
                  <a:pt x="120777" y="91693"/>
                  <a:pt x="80264" y="147192"/>
                  <a:pt x="28956" y="191388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04195" y="1035050"/>
            <a:ext cx="64261" cy="134620"/>
          </a:xfrm>
          <a:custGeom>
            <a:avLst/>
            <a:gdLst>
              <a:gd name="connsiteX0" fmla="*/ 28956 w 64261"/>
              <a:gd name="connsiteY0" fmla="*/ 28955 h 134620"/>
              <a:gd name="connsiteX1" fmla="*/ 35306 w 64261"/>
              <a:gd name="connsiteY1" fmla="*/ 105663 h 1346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261" h="134620">
                <a:moveTo>
                  <a:pt x="28956" y="28955"/>
                </a:moveTo>
                <a:cubicBezTo>
                  <a:pt x="33528" y="54228"/>
                  <a:pt x="35560" y="80010"/>
                  <a:pt x="35306" y="105663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9180" y="847725"/>
            <a:ext cx="118490" cy="155702"/>
          </a:xfrm>
          <a:custGeom>
            <a:avLst/>
            <a:gdLst>
              <a:gd name="connsiteX0" fmla="*/ 28956 w 118490"/>
              <a:gd name="connsiteY0" fmla="*/ 126746 h 155702"/>
              <a:gd name="connsiteX1" fmla="*/ 89535 w 118490"/>
              <a:gd name="connsiteY1" fmla="*/ 28955 h 155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490" h="155702">
                <a:moveTo>
                  <a:pt x="28956" y="126746"/>
                </a:moveTo>
                <a:cubicBezTo>
                  <a:pt x="44323" y="91439"/>
                  <a:pt x="64770" y="58419"/>
                  <a:pt x="89535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2633" y="907796"/>
            <a:ext cx="87248" cy="142239"/>
          </a:xfrm>
          <a:custGeom>
            <a:avLst/>
            <a:gdLst>
              <a:gd name="connsiteX0" fmla="*/ 28956 w 87248"/>
              <a:gd name="connsiteY0" fmla="*/ 113283 h 142239"/>
              <a:gd name="connsiteX1" fmla="*/ 58293 w 87248"/>
              <a:gd name="connsiteY1" fmla="*/ 28955 h 142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248" h="142239">
                <a:moveTo>
                  <a:pt x="28956" y="113283"/>
                </a:moveTo>
                <a:cubicBezTo>
                  <a:pt x="35179" y="84073"/>
                  <a:pt x="45084" y="55752"/>
                  <a:pt x="58293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7788" y="1020826"/>
            <a:ext cx="164084" cy="139827"/>
          </a:xfrm>
          <a:custGeom>
            <a:avLst/>
            <a:gdLst>
              <a:gd name="connsiteX0" fmla="*/ 28956 w 164084"/>
              <a:gd name="connsiteY0" fmla="*/ 28955 h 139827"/>
              <a:gd name="connsiteX1" fmla="*/ 135128 w 164084"/>
              <a:gd name="connsiteY1" fmla="*/ 110870 h 1398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4084" h="139827">
                <a:moveTo>
                  <a:pt x="28956" y="28955"/>
                </a:moveTo>
                <a:cubicBezTo>
                  <a:pt x="67437" y="51815"/>
                  <a:pt x="103124" y="79247"/>
                  <a:pt x="135128" y="110870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92923" y="1578102"/>
            <a:ext cx="76453" cy="144018"/>
          </a:xfrm>
          <a:custGeom>
            <a:avLst/>
            <a:gdLst>
              <a:gd name="connsiteX0" fmla="*/ 47497 w 76453"/>
              <a:gd name="connsiteY0" fmla="*/ 115062 h 144018"/>
              <a:gd name="connsiteX1" fmla="*/ 28956 w 76453"/>
              <a:gd name="connsiteY1" fmla="*/ 28955 h 1440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453" h="144018">
                <a:moveTo>
                  <a:pt x="47497" y="115062"/>
                </a:moveTo>
                <a:cubicBezTo>
                  <a:pt x="39116" y="86868"/>
                  <a:pt x="32893" y="58038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330200"/>
            <a:ext cx="21590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5200" y="1244600"/>
            <a:ext cx="21463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22600" y="2171700"/>
            <a:ext cx="31115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05200" y="3098800"/>
            <a:ext cx="21463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5200" y="4025900"/>
            <a:ext cx="21463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21000" y="4953000"/>
            <a:ext cx="33274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505200" y="5867400"/>
            <a:ext cx="21463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31000" y="4203700"/>
            <a:ext cx="1549400" cy="138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14800" y="508000"/>
            <a:ext cx="8636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算法开始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1473200"/>
            <a:ext cx="1397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03200" algn="l"/>
              </a:tabLst>
            </a:pP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  <a:r>
              <a:rPr lang="en-US" altLang="zh-CN" sz="1695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3.14159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输入半径</a:t>
            </a:r>
            <a:r>
              <a:rPr lang="en-US" altLang="zh-CN" sz="16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21100" y="3327400"/>
            <a:ext cx="660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48200" y="3327400"/>
            <a:ext cx="7239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pi*r*r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2*pi*r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57600" y="5194300"/>
            <a:ext cx="78486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457200" algn="l"/>
                <a:tab pos="7708900" algn="l"/>
              </a:tabLst>
            </a:pP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7200" algn="l"/>
                <a:tab pos="7708900" algn="l"/>
              </a:tabLst>
            </a:pPr>
            <a:r>
              <a:rPr lang="en-US" altLang="zh-CN" dirty="0" smtClean="0"/>
              <a:t>	</a:t>
            </a:r>
            <a:r>
              <a:rPr lang="en-US" altLang="zh-CN" sz="1695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算法结束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457200" algn="l"/>
                <a:tab pos="7708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1193800"/>
            <a:ext cx="21336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683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r&lt;=0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的时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候，我的计算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有什么意义呢？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33152" y="1420750"/>
            <a:ext cx="3513316" cy="2303259"/>
          </a:xfrm>
          <a:custGeom>
            <a:avLst/>
            <a:gdLst>
              <a:gd name="connsiteX0" fmla="*/ 319092 w 3513316"/>
              <a:gd name="connsiteY0" fmla="*/ 757934 h 2303259"/>
              <a:gd name="connsiteX1" fmla="*/ 788738 w 3513316"/>
              <a:gd name="connsiteY1" fmla="*/ 206500 h 2303259"/>
              <a:gd name="connsiteX2" fmla="*/ 1140021 w 3513316"/>
              <a:gd name="connsiteY2" fmla="*/ 269238 h 2303259"/>
              <a:gd name="connsiteX3" fmla="*/ 1725999 w 3513316"/>
              <a:gd name="connsiteY3" fmla="*/ 108963 h 2303259"/>
              <a:gd name="connsiteX4" fmla="*/ 1826709 w 3513316"/>
              <a:gd name="connsiteY4" fmla="*/ 175004 h 2303259"/>
              <a:gd name="connsiteX5" fmla="*/ 2302325 w 3513316"/>
              <a:gd name="connsiteY5" fmla="*/ 32763 h 2303259"/>
              <a:gd name="connsiteX6" fmla="*/ 2426022 w 3513316"/>
              <a:gd name="connsiteY6" fmla="*/ 124204 h 2303259"/>
              <a:gd name="connsiteX7" fmla="*/ 2982156 w 3513316"/>
              <a:gd name="connsiteY7" fmla="*/ 83437 h 2303259"/>
              <a:gd name="connsiteX8" fmla="*/ 3115378 w 3513316"/>
              <a:gd name="connsiteY8" fmla="*/ 289177 h 2303259"/>
              <a:gd name="connsiteX9" fmla="*/ 3419544 w 3513316"/>
              <a:gd name="connsiteY9" fmla="*/ 765172 h 2303259"/>
              <a:gd name="connsiteX10" fmla="*/ 3399732 w 3513316"/>
              <a:gd name="connsiteY10" fmla="*/ 816100 h 2303259"/>
              <a:gd name="connsiteX11" fmla="*/ 3298513 w 3513316"/>
              <a:gd name="connsiteY11" fmla="*/ 1505202 h 2303259"/>
              <a:gd name="connsiteX12" fmla="*/ 3041083 w 3513316"/>
              <a:gd name="connsiteY12" fmla="*/ 1601975 h 2303259"/>
              <a:gd name="connsiteX13" fmla="*/ 2567374 w 3513316"/>
              <a:gd name="connsiteY13" fmla="*/ 2017901 h 2303259"/>
              <a:gd name="connsiteX14" fmla="*/ 2322263 w 3513316"/>
              <a:gd name="connsiteY14" fmla="*/ 1954274 h 2303259"/>
              <a:gd name="connsiteX15" fmla="*/ 1638241 w 3513316"/>
              <a:gd name="connsiteY15" fmla="*/ 2282060 h 2303259"/>
              <a:gd name="connsiteX16" fmla="*/ 1341188 w 3513316"/>
              <a:gd name="connsiteY16" fmla="*/ 2084957 h 2303259"/>
              <a:gd name="connsiteX17" fmla="*/ 480509 w 3513316"/>
              <a:gd name="connsiteY17" fmla="*/ 1892806 h 2303259"/>
              <a:gd name="connsiteX18" fmla="*/ 473905 w 3513316"/>
              <a:gd name="connsiteY18" fmla="*/ 1882772 h 2303259"/>
              <a:gd name="connsiteX19" fmla="*/ 80739 w 3513316"/>
              <a:gd name="connsiteY19" fmla="*/ 1606166 h 2303259"/>
              <a:gd name="connsiteX20" fmla="*/ 173931 w 3513316"/>
              <a:gd name="connsiteY20" fmla="*/ 1353818 h 2303259"/>
              <a:gd name="connsiteX21" fmla="*/ 47719 w 3513316"/>
              <a:gd name="connsiteY21" fmla="*/ 920240 h 2303259"/>
              <a:gd name="connsiteX22" fmla="*/ 316171 w 3513316"/>
              <a:gd name="connsiteY22" fmla="*/ 765172 h 2303259"/>
              <a:gd name="connsiteX23" fmla="*/ 319092 w 3513316"/>
              <a:gd name="connsiteY23" fmla="*/ 757934 h 2303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13316" h="2303259">
                <a:moveTo>
                  <a:pt x="319092" y="757934"/>
                </a:moveTo>
                <a:cubicBezTo>
                  <a:pt x="278198" y="489963"/>
                  <a:pt x="488510" y="243075"/>
                  <a:pt x="788738" y="206500"/>
                </a:cubicBezTo>
                <a:cubicBezTo>
                  <a:pt x="910404" y="191768"/>
                  <a:pt x="1034102" y="213866"/>
                  <a:pt x="1140021" y="269238"/>
                </a:cubicBezTo>
                <a:cubicBezTo>
                  <a:pt x="1252288" y="80388"/>
                  <a:pt x="1514671" y="8507"/>
                  <a:pt x="1725999" y="108963"/>
                </a:cubicBezTo>
                <a:cubicBezTo>
                  <a:pt x="1762955" y="126490"/>
                  <a:pt x="1796865" y="148715"/>
                  <a:pt x="1826709" y="175004"/>
                </a:cubicBezTo>
                <a:cubicBezTo>
                  <a:pt x="1914085" y="18285"/>
                  <a:pt x="2127064" y="-45340"/>
                  <a:pt x="2302325" y="32763"/>
                </a:cubicBezTo>
                <a:cubicBezTo>
                  <a:pt x="2350838" y="54481"/>
                  <a:pt x="2393129" y="85723"/>
                  <a:pt x="2426022" y="124204"/>
                </a:cubicBezTo>
                <a:cubicBezTo>
                  <a:pt x="2566865" y="-23877"/>
                  <a:pt x="2815913" y="-42165"/>
                  <a:pt x="2982156" y="83437"/>
                </a:cubicBezTo>
                <a:cubicBezTo>
                  <a:pt x="3052006" y="136141"/>
                  <a:pt x="3099122" y="208913"/>
                  <a:pt x="3115378" y="289177"/>
                </a:cubicBezTo>
                <a:cubicBezTo>
                  <a:pt x="3346264" y="345438"/>
                  <a:pt x="3482408" y="558544"/>
                  <a:pt x="3419544" y="765172"/>
                </a:cubicBezTo>
                <a:cubicBezTo>
                  <a:pt x="3414337" y="782572"/>
                  <a:pt x="3407732" y="799590"/>
                  <a:pt x="3399732" y="816100"/>
                </a:cubicBezTo>
                <a:cubicBezTo>
                  <a:pt x="3584897" y="1031365"/>
                  <a:pt x="3539558" y="1339847"/>
                  <a:pt x="3298513" y="1505202"/>
                </a:cubicBezTo>
                <a:cubicBezTo>
                  <a:pt x="3223456" y="1556637"/>
                  <a:pt x="3134809" y="1590038"/>
                  <a:pt x="3041083" y="1601975"/>
                </a:cubicBezTo>
                <a:cubicBezTo>
                  <a:pt x="3039051" y="1833496"/>
                  <a:pt x="2826962" y="2019806"/>
                  <a:pt x="2567374" y="2017901"/>
                </a:cubicBezTo>
                <a:cubicBezTo>
                  <a:pt x="2480632" y="2017265"/>
                  <a:pt x="2395796" y="1995295"/>
                  <a:pt x="2322263" y="1954274"/>
                </a:cubicBezTo>
                <a:cubicBezTo>
                  <a:pt x="2234507" y="2213989"/>
                  <a:pt x="1928182" y="2360674"/>
                  <a:pt x="1638241" y="2282060"/>
                </a:cubicBezTo>
                <a:cubicBezTo>
                  <a:pt x="1516702" y="2249168"/>
                  <a:pt x="1411800" y="2179445"/>
                  <a:pt x="1341188" y="2084957"/>
                </a:cubicBezTo>
                <a:cubicBezTo>
                  <a:pt x="1044262" y="2244850"/>
                  <a:pt x="658944" y="2158870"/>
                  <a:pt x="480509" y="1892806"/>
                </a:cubicBezTo>
                <a:cubicBezTo>
                  <a:pt x="478223" y="1889503"/>
                  <a:pt x="476064" y="1886075"/>
                  <a:pt x="473905" y="1882772"/>
                </a:cubicBezTo>
                <a:cubicBezTo>
                  <a:pt x="279595" y="1902965"/>
                  <a:pt x="103548" y="1779268"/>
                  <a:pt x="80739" y="1606166"/>
                </a:cubicBezTo>
                <a:cubicBezTo>
                  <a:pt x="68585" y="1513965"/>
                  <a:pt x="102684" y="1421635"/>
                  <a:pt x="173931" y="1353818"/>
                </a:cubicBezTo>
                <a:cubicBezTo>
                  <a:pt x="5707" y="1265425"/>
                  <a:pt x="-50807" y="1071243"/>
                  <a:pt x="47719" y="920240"/>
                </a:cubicBezTo>
                <a:cubicBezTo>
                  <a:pt x="104551" y="833118"/>
                  <a:pt x="204284" y="775459"/>
                  <a:pt x="316171" y="765172"/>
                </a:cubicBezTo>
                <a:lnTo>
                  <a:pt x="319092" y="757934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3566" y="4186554"/>
            <a:ext cx="127889" cy="128016"/>
          </a:xfrm>
          <a:custGeom>
            <a:avLst/>
            <a:gdLst>
              <a:gd name="connsiteX0" fmla="*/ 127889 w 127889"/>
              <a:gd name="connsiteY0" fmla="*/ 64008 h 128016"/>
              <a:gd name="connsiteX1" fmla="*/ 64008 w 127889"/>
              <a:gd name="connsiteY1" fmla="*/ 128016 h 128016"/>
              <a:gd name="connsiteX2" fmla="*/ 0 w 127889"/>
              <a:gd name="connsiteY2" fmla="*/ 64008 h 128016"/>
              <a:gd name="connsiteX3" fmla="*/ 64008 w 127889"/>
              <a:gd name="connsiteY3" fmla="*/ 0 h 128016"/>
              <a:gd name="connsiteX4" fmla="*/ 127889 w 127889"/>
              <a:gd name="connsiteY4" fmla="*/ 64008 h 128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889" h="128016">
                <a:moveTo>
                  <a:pt x="127889" y="64008"/>
                </a:moveTo>
                <a:cubicBezTo>
                  <a:pt x="127889" y="99314"/>
                  <a:pt x="99314" y="128016"/>
                  <a:pt x="64008" y="128016"/>
                </a:cubicBezTo>
                <a:cubicBezTo>
                  <a:pt x="28575" y="128016"/>
                  <a:pt x="0" y="99314"/>
                  <a:pt x="0" y="64008"/>
                </a:cubicBezTo>
                <a:cubicBezTo>
                  <a:pt x="0" y="28702"/>
                  <a:pt x="28575" y="0"/>
                  <a:pt x="64008" y="0"/>
                </a:cubicBezTo>
                <a:cubicBezTo>
                  <a:pt x="99314" y="0"/>
                  <a:pt x="127889" y="28702"/>
                  <a:pt x="127889" y="64008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0155" y="3975734"/>
            <a:ext cx="255904" cy="255778"/>
          </a:xfrm>
          <a:custGeom>
            <a:avLst/>
            <a:gdLst>
              <a:gd name="connsiteX0" fmla="*/ 255904 w 255904"/>
              <a:gd name="connsiteY0" fmla="*/ 127889 h 255778"/>
              <a:gd name="connsiteX1" fmla="*/ 127889 w 255904"/>
              <a:gd name="connsiteY1" fmla="*/ 255778 h 255778"/>
              <a:gd name="connsiteX2" fmla="*/ 0 w 255904"/>
              <a:gd name="connsiteY2" fmla="*/ 127889 h 255778"/>
              <a:gd name="connsiteX3" fmla="*/ 127889 w 255904"/>
              <a:gd name="connsiteY3" fmla="*/ 0 h 255778"/>
              <a:gd name="connsiteX4" fmla="*/ 255904 w 255904"/>
              <a:gd name="connsiteY4" fmla="*/ 127889 h 2557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904" h="255778">
                <a:moveTo>
                  <a:pt x="255904" y="127889"/>
                </a:moveTo>
                <a:cubicBezTo>
                  <a:pt x="255904" y="198501"/>
                  <a:pt x="198628" y="255778"/>
                  <a:pt x="127889" y="255778"/>
                </a:cubicBezTo>
                <a:cubicBezTo>
                  <a:pt x="57277" y="255778"/>
                  <a:pt x="0" y="198501"/>
                  <a:pt x="0" y="127889"/>
                </a:cubicBezTo>
                <a:cubicBezTo>
                  <a:pt x="0" y="57277"/>
                  <a:pt x="57277" y="0"/>
                  <a:pt x="127889" y="0"/>
                </a:cubicBezTo>
                <a:cubicBezTo>
                  <a:pt x="198628" y="0"/>
                  <a:pt x="255904" y="57277"/>
                  <a:pt x="255904" y="127889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25977" y="3643503"/>
            <a:ext cx="383793" cy="383793"/>
          </a:xfrm>
          <a:custGeom>
            <a:avLst/>
            <a:gdLst>
              <a:gd name="connsiteX0" fmla="*/ 383793 w 383793"/>
              <a:gd name="connsiteY0" fmla="*/ 191896 h 383793"/>
              <a:gd name="connsiteX1" fmla="*/ 191897 w 383793"/>
              <a:gd name="connsiteY1" fmla="*/ 383793 h 383793"/>
              <a:gd name="connsiteX2" fmla="*/ 0 w 383793"/>
              <a:gd name="connsiteY2" fmla="*/ 191896 h 383793"/>
              <a:gd name="connsiteX3" fmla="*/ 191897 w 383793"/>
              <a:gd name="connsiteY3" fmla="*/ 0 h 383793"/>
              <a:gd name="connsiteX4" fmla="*/ 383793 w 383793"/>
              <a:gd name="connsiteY4" fmla="*/ 191896 h 383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3793" h="383793">
                <a:moveTo>
                  <a:pt x="383793" y="191896"/>
                </a:moveTo>
                <a:cubicBezTo>
                  <a:pt x="383793" y="297941"/>
                  <a:pt x="297814" y="383793"/>
                  <a:pt x="191897" y="383793"/>
                </a:cubicBezTo>
                <a:cubicBezTo>
                  <a:pt x="85851" y="383793"/>
                  <a:pt x="0" y="297941"/>
                  <a:pt x="0" y="191896"/>
                </a:cubicBezTo>
                <a:cubicBezTo>
                  <a:pt x="0" y="85978"/>
                  <a:pt x="85851" y="0"/>
                  <a:pt x="191897" y="0"/>
                </a:cubicBezTo>
                <a:cubicBezTo>
                  <a:pt x="297814" y="0"/>
                  <a:pt x="383793" y="85978"/>
                  <a:pt x="383793" y="191896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4196" y="1391794"/>
            <a:ext cx="3571228" cy="2361170"/>
          </a:xfrm>
          <a:custGeom>
            <a:avLst/>
            <a:gdLst>
              <a:gd name="connsiteX0" fmla="*/ 348048 w 3571228"/>
              <a:gd name="connsiteY0" fmla="*/ 786890 h 2361170"/>
              <a:gd name="connsiteX1" fmla="*/ 817694 w 3571228"/>
              <a:gd name="connsiteY1" fmla="*/ 235456 h 2361170"/>
              <a:gd name="connsiteX2" fmla="*/ 1168976 w 3571228"/>
              <a:gd name="connsiteY2" fmla="*/ 298194 h 2361170"/>
              <a:gd name="connsiteX3" fmla="*/ 1754954 w 3571228"/>
              <a:gd name="connsiteY3" fmla="*/ 137919 h 2361170"/>
              <a:gd name="connsiteX4" fmla="*/ 1855665 w 3571228"/>
              <a:gd name="connsiteY4" fmla="*/ 203960 h 2361170"/>
              <a:gd name="connsiteX5" fmla="*/ 2331281 w 3571228"/>
              <a:gd name="connsiteY5" fmla="*/ 61719 h 2361170"/>
              <a:gd name="connsiteX6" fmla="*/ 2454978 w 3571228"/>
              <a:gd name="connsiteY6" fmla="*/ 153160 h 2361170"/>
              <a:gd name="connsiteX7" fmla="*/ 3011112 w 3571228"/>
              <a:gd name="connsiteY7" fmla="*/ 112393 h 2361170"/>
              <a:gd name="connsiteX8" fmla="*/ 3144334 w 3571228"/>
              <a:gd name="connsiteY8" fmla="*/ 318133 h 2361170"/>
              <a:gd name="connsiteX9" fmla="*/ 3448500 w 3571228"/>
              <a:gd name="connsiteY9" fmla="*/ 794128 h 2361170"/>
              <a:gd name="connsiteX10" fmla="*/ 3428688 w 3571228"/>
              <a:gd name="connsiteY10" fmla="*/ 845056 h 2361170"/>
              <a:gd name="connsiteX11" fmla="*/ 3327469 w 3571228"/>
              <a:gd name="connsiteY11" fmla="*/ 1534158 h 2361170"/>
              <a:gd name="connsiteX12" fmla="*/ 3070039 w 3571228"/>
              <a:gd name="connsiteY12" fmla="*/ 1630931 h 2361170"/>
              <a:gd name="connsiteX13" fmla="*/ 2596329 w 3571228"/>
              <a:gd name="connsiteY13" fmla="*/ 2046857 h 2361170"/>
              <a:gd name="connsiteX14" fmla="*/ 2351219 w 3571228"/>
              <a:gd name="connsiteY14" fmla="*/ 1983230 h 2361170"/>
              <a:gd name="connsiteX15" fmla="*/ 1667197 w 3571228"/>
              <a:gd name="connsiteY15" fmla="*/ 2311016 h 2361170"/>
              <a:gd name="connsiteX16" fmla="*/ 1370144 w 3571228"/>
              <a:gd name="connsiteY16" fmla="*/ 2113913 h 2361170"/>
              <a:gd name="connsiteX17" fmla="*/ 509465 w 3571228"/>
              <a:gd name="connsiteY17" fmla="*/ 1921762 h 2361170"/>
              <a:gd name="connsiteX18" fmla="*/ 502861 w 3571228"/>
              <a:gd name="connsiteY18" fmla="*/ 1911728 h 2361170"/>
              <a:gd name="connsiteX19" fmla="*/ 109695 w 3571228"/>
              <a:gd name="connsiteY19" fmla="*/ 1635122 h 2361170"/>
              <a:gd name="connsiteX20" fmla="*/ 202887 w 3571228"/>
              <a:gd name="connsiteY20" fmla="*/ 1382774 h 2361170"/>
              <a:gd name="connsiteX21" fmla="*/ 76675 w 3571228"/>
              <a:gd name="connsiteY21" fmla="*/ 949196 h 2361170"/>
              <a:gd name="connsiteX22" fmla="*/ 345127 w 3571228"/>
              <a:gd name="connsiteY22" fmla="*/ 794128 h 2361170"/>
              <a:gd name="connsiteX23" fmla="*/ 348048 w 3571228"/>
              <a:gd name="connsiteY23" fmla="*/ 786890 h 2361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571228" h="2361170">
                <a:moveTo>
                  <a:pt x="348048" y="786890"/>
                </a:moveTo>
                <a:cubicBezTo>
                  <a:pt x="307154" y="518919"/>
                  <a:pt x="517466" y="272031"/>
                  <a:pt x="817694" y="235456"/>
                </a:cubicBezTo>
                <a:cubicBezTo>
                  <a:pt x="939360" y="220724"/>
                  <a:pt x="1063058" y="242822"/>
                  <a:pt x="1168976" y="298194"/>
                </a:cubicBezTo>
                <a:cubicBezTo>
                  <a:pt x="1281244" y="109344"/>
                  <a:pt x="1543626" y="37463"/>
                  <a:pt x="1754954" y="137919"/>
                </a:cubicBezTo>
                <a:cubicBezTo>
                  <a:pt x="1791911" y="155446"/>
                  <a:pt x="1825821" y="177671"/>
                  <a:pt x="1855665" y="203960"/>
                </a:cubicBezTo>
                <a:cubicBezTo>
                  <a:pt x="1943041" y="47241"/>
                  <a:pt x="2156020" y="-16384"/>
                  <a:pt x="2331281" y="61719"/>
                </a:cubicBezTo>
                <a:cubicBezTo>
                  <a:pt x="2379794" y="83437"/>
                  <a:pt x="2422085" y="114679"/>
                  <a:pt x="2454978" y="153160"/>
                </a:cubicBezTo>
                <a:cubicBezTo>
                  <a:pt x="2595821" y="5077"/>
                  <a:pt x="2844869" y="-13209"/>
                  <a:pt x="3011112" y="112393"/>
                </a:cubicBezTo>
                <a:cubicBezTo>
                  <a:pt x="3080962" y="165097"/>
                  <a:pt x="3128078" y="237869"/>
                  <a:pt x="3144334" y="318133"/>
                </a:cubicBezTo>
                <a:cubicBezTo>
                  <a:pt x="3375220" y="374394"/>
                  <a:pt x="3511364" y="587500"/>
                  <a:pt x="3448500" y="794128"/>
                </a:cubicBezTo>
                <a:cubicBezTo>
                  <a:pt x="3443293" y="811528"/>
                  <a:pt x="3436688" y="828546"/>
                  <a:pt x="3428688" y="845056"/>
                </a:cubicBezTo>
                <a:cubicBezTo>
                  <a:pt x="3613853" y="1060321"/>
                  <a:pt x="3568514" y="1368803"/>
                  <a:pt x="3327469" y="1534158"/>
                </a:cubicBezTo>
                <a:cubicBezTo>
                  <a:pt x="3252412" y="1585593"/>
                  <a:pt x="3163765" y="1618994"/>
                  <a:pt x="3070039" y="1630931"/>
                </a:cubicBezTo>
                <a:cubicBezTo>
                  <a:pt x="3068007" y="1862452"/>
                  <a:pt x="2855918" y="2048762"/>
                  <a:pt x="2596329" y="2046857"/>
                </a:cubicBezTo>
                <a:cubicBezTo>
                  <a:pt x="2509588" y="2046221"/>
                  <a:pt x="2424752" y="2024251"/>
                  <a:pt x="2351219" y="1983230"/>
                </a:cubicBezTo>
                <a:cubicBezTo>
                  <a:pt x="2263463" y="2242945"/>
                  <a:pt x="1957138" y="2389630"/>
                  <a:pt x="1667197" y="2311016"/>
                </a:cubicBezTo>
                <a:cubicBezTo>
                  <a:pt x="1545658" y="2278124"/>
                  <a:pt x="1440756" y="2208401"/>
                  <a:pt x="1370144" y="2113913"/>
                </a:cubicBezTo>
                <a:cubicBezTo>
                  <a:pt x="1073218" y="2273806"/>
                  <a:pt x="687900" y="2187826"/>
                  <a:pt x="509465" y="1921762"/>
                </a:cubicBezTo>
                <a:cubicBezTo>
                  <a:pt x="507179" y="1918459"/>
                  <a:pt x="505020" y="1915031"/>
                  <a:pt x="502861" y="1911728"/>
                </a:cubicBezTo>
                <a:cubicBezTo>
                  <a:pt x="308551" y="1931921"/>
                  <a:pt x="132504" y="1808224"/>
                  <a:pt x="109695" y="1635122"/>
                </a:cubicBezTo>
                <a:cubicBezTo>
                  <a:pt x="97541" y="1542921"/>
                  <a:pt x="131640" y="1450591"/>
                  <a:pt x="202887" y="1382774"/>
                </a:cubicBezTo>
                <a:cubicBezTo>
                  <a:pt x="34663" y="1294381"/>
                  <a:pt x="-21851" y="1100199"/>
                  <a:pt x="76675" y="949196"/>
                </a:cubicBezTo>
                <a:cubicBezTo>
                  <a:pt x="133507" y="862074"/>
                  <a:pt x="233240" y="804415"/>
                  <a:pt x="345127" y="794128"/>
                </a:cubicBezTo>
                <a:lnTo>
                  <a:pt x="348048" y="78689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4610" y="4157598"/>
            <a:ext cx="185801" cy="185928"/>
          </a:xfrm>
          <a:custGeom>
            <a:avLst/>
            <a:gdLst>
              <a:gd name="connsiteX0" fmla="*/ 156845 w 185801"/>
              <a:gd name="connsiteY0" fmla="*/ 92964 h 185928"/>
              <a:gd name="connsiteX1" fmla="*/ 92964 w 185801"/>
              <a:gd name="connsiteY1" fmla="*/ 156972 h 185928"/>
              <a:gd name="connsiteX2" fmla="*/ 28955 w 185801"/>
              <a:gd name="connsiteY2" fmla="*/ 92964 h 185928"/>
              <a:gd name="connsiteX3" fmla="*/ 92964 w 185801"/>
              <a:gd name="connsiteY3" fmla="*/ 28955 h 185928"/>
              <a:gd name="connsiteX4" fmla="*/ 156845 w 185801"/>
              <a:gd name="connsiteY4" fmla="*/ 92964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801" h="185928">
                <a:moveTo>
                  <a:pt x="156845" y="92964"/>
                </a:moveTo>
                <a:cubicBezTo>
                  <a:pt x="156845" y="128270"/>
                  <a:pt x="128270" y="156972"/>
                  <a:pt x="92964" y="156972"/>
                </a:cubicBezTo>
                <a:cubicBezTo>
                  <a:pt x="57530" y="156972"/>
                  <a:pt x="28955" y="128270"/>
                  <a:pt x="28955" y="92964"/>
                </a:cubicBezTo>
                <a:cubicBezTo>
                  <a:pt x="28955" y="57658"/>
                  <a:pt x="57530" y="28955"/>
                  <a:pt x="92964" y="28955"/>
                </a:cubicBezTo>
                <a:cubicBezTo>
                  <a:pt x="128270" y="28955"/>
                  <a:pt x="156845" y="57658"/>
                  <a:pt x="156845" y="92964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51200" y="3946778"/>
            <a:ext cx="313816" cy="313690"/>
          </a:xfrm>
          <a:custGeom>
            <a:avLst/>
            <a:gdLst>
              <a:gd name="connsiteX0" fmla="*/ 284860 w 313816"/>
              <a:gd name="connsiteY0" fmla="*/ 156845 h 313690"/>
              <a:gd name="connsiteX1" fmla="*/ 156845 w 313816"/>
              <a:gd name="connsiteY1" fmla="*/ 284734 h 313690"/>
              <a:gd name="connsiteX2" fmla="*/ 28955 w 313816"/>
              <a:gd name="connsiteY2" fmla="*/ 156845 h 313690"/>
              <a:gd name="connsiteX3" fmla="*/ 156845 w 313816"/>
              <a:gd name="connsiteY3" fmla="*/ 28955 h 313690"/>
              <a:gd name="connsiteX4" fmla="*/ 284860 w 313816"/>
              <a:gd name="connsiteY4" fmla="*/ 156845 h 3136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3816" h="313690">
                <a:moveTo>
                  <a:pt x="284860" y="156845"/>
                </a:moveTo>
                <a:cubicBezTo>
                  <a:pt x="284860" y="227457"/>
                  <a:pt x="227584" y="284734"/>
                  <a:pt x="156845" y="284734"/>
                </a:cubicBezTo>
                <a:cubicBezTo>
                  <a:pt x="86233" y="284734"/>
                  <a:pt x="28955" y="227457"/>
                  <a:pt x="28955" y="156845"/>
                </a:cubicBezTo>
                <a:cubicBezTo>
                  <a:pt x="28955" y="86233"/>
                  <a:pt x="86233" y="28955"/>
                  <a:pt x="156845" y="28955"/>
                </a:cubicBezTo>
                <a:cubicBezTo>
                  <a:pt x="227584" y="28955"/>
                  <a:pt x="284860" y="86233"/>
                  <a:pt x="284860" y="156845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97022" y="3614547"/>
            <a:ext cx="441705" cy="441705"/>
          </a:xfrm>
          <a:custGeom>
            <a:avLst/>
            <a:gdLst>
              <a:gd name="connsiteX0" fmla="*/ 412749 w 441705"/>
              <a:gd name="connsiteY0" fmla="*/ 220852 h 441705"/>
              <a:gd name="connsiteX1" fmla="*/ 220852 w 441705"/>
              <a:gd name="connsiteY1" fmla="*/ 412749 h 441705"/>
              <a:gd name="connsiteX2" fmla="*/ 28955 w 441705"/>
              <a:gd name="connsiteY2" fmla="*/ 220852 h 441705"/>
              <a:gd name="connsiteX3" fmla="*/ 220852 w 441705"/>
              <a:gd name="connsiteY3" fmla="*/ 28955 h 441705"/>
              <a:gd name="connsiteX4" fmla="*/ 412749 w 441705"/>
              <a:gd name="connsiteY4" fmla="*/ 220852 h 4417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1705" h="441705">
                <a:moveTo>
                  <a:pt x="412749" y="220852"/>
                </a:moveTo>
                <a:cubicBezTo>
                  <a:pt x="412749" y="326897"/>
                  <a:pt x="326770" y="412749"/>
                  <a:pt x="220852" y="412749"/>
                </a:cubicBezTo>
                <a:cubicBezTo>
                  <a:pt x="114807" y="412749"/>
                  <a:pt x="28955" y="326897"/>
                  <a:pt x="28955" y="220852"/>
                </a:cubicBezTo>
                <a:cubicBezTo>
                  <a:pt x="28955" y="114934"/>
                  <a:pt x="114807" y="28955"/>
                  <a:pt x="220852" y="28955"/>
                </a:cubicBezTo>
                <a:cubicBezTo>
                  <a:pt x="326770" y="28955"/>
                  <a:pt x="412749" y="114934"/>
                  <a:pt x="412749" y="220852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81938" y="2736723"/>
            <a:ext cx="263652" cy="100435"/>
          </a:xfrm>
          <a:custGeom>
            <a:avLst/>
            <a:gdLst>
              <a:gd name="connsiteX0" fmla="*/ 234695 w 263652"/>
              <a:gd name="connsiteY0" fmla="*/ 71373 h 100435"/>
              <a:gd name="connsiteX1" fmla="*/ 28955 w 263652"/>
              <a:gd name="connsiteY1" fmla="*/ 28955 h 100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3652" h="100435">
                <a:moveTo>
                  <a:pt x="234695" y="71373"/>
                </a:moveTo>
                <a:cubicBezTo>
                  <a:pt x="162940" y="76453"/>
                  <a:pt x="91058" y="61594"/>
                  <a:pt x="28955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79244" y="3244088"/>
            <a:ext cx="147954" cy="78231"/>
          </a:xfrm>
          <a:custGeom>
            <a:avLst/>
            <a:gdLst>
              <a:gd name="connsiteX0" fmla="*/ 118999 w 147954"/>
              <a:gd name="connsiteY0" fmla="*/ 28955 h 78231"/>
              <a:gd name="connsiteX1" fmla="*/ 28955 w 147954"/>
              <a:gd name="connsiteY1" fmla="*/ 49276 h 782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954" h="78231">
                <a:moveTo>
                  <a:pt x="118999" y="28955"/>
                </a:moveTo>
                <a:cubicBezTo>
                  <a:pt x="90169" y="39242"/>
                  <a:pt x="59816" y="46101"/>
                  <a:pt x="28955" y="49276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0901" y="3374771"/>
            <a:ext cx="112140" cy="150622"/>
          </a:xfrm>
          <a:custGeom>
            <a:avLst/>
            <a:gdLst>
              <a:gd name="connsiteX0" fmla="*/ 83185 w 112140"/>
              <a:gd name="connsiteY0" fmla="*/ 121665 h 150622"/>
              <a:gd name="connsiteX1" fmla="*/ 28955 w 112140"/>
              <a:gd name="connsiteY1" fmla="*/ 28955 h 1506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2140" h="150622">
                <a:moveTo>
                  <a:pt x="83185" y="121665"/>
                </a:moveTo>
                <a:cubicBezTo>
                  <a:pt x="61468" y="92582"/>
                  <a:pt x="43307" y="61467"/>
                  <a:pt x="28955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6840" y="3236214"/>
            <a:ext cx="79502" cy="159638"/>
          </a:xfrm>
          <a:custGeom>
            <a:avLst/>
            <a:gdLst>
              <a:gd name="connsiteX0" fmla="*/ 50546 w 79502"/>
              <a:gd name="connsiteY0" fmla="*/ 28955 h 159638"/>
              <a:gd name="connsiteX1" fmla="*/ 28955 w 79502"/>
              <a:gd name="connsiteY1" fmla="*/ 130682 h 1596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502" h="159638">
                <a:moveTo>
                  <a:pt x="50546" y="28955"/>
                </a:moveTo>
                <a:cubicBezTo>
                  <a:pt x="47371" y="63500"/>
                  <a:pt x="40132" y="97535"/>
                  <a:pt x="28955" y="130682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9215" y="2607310"/>
            <a:ext cx="322071" cy="438277"/>
          </a:xfrm>
          <a:custGeom>
            <a:avLst/>
            <a:gdLst>
              <a:gd name="connsiteX0" fmla="*/ 28955 w 322071"/>
              <a:gd name="connsiteY0" fmla="*/ 28955 h 438277"/>
              <a:gd name="connsiteX1" fmla="*/ 293115 w 322071"/>
              <a:gd name="connsiteY1" fmla="*/ 409320 h 4382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2071" h="438277">
                <a:moveTo>
                  <a:pt x="28955" y="28955"/>
                </a:moveTo>
                <a:cubicBezTo>
                  <a:pt x="191769" y="99822"/>
                  <a:pt x="294639" y="247776"/>
                  <a:pt x="293115" y="409320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4675" y="2202179"/>
            <a:ext cx="175513" cy="200532"/>
          </a:xfrm>
          <a:custGeom>
            <a:avLst/>
            <a:gdLst>
              <a:gd name="connsiteX0" fmla="*/ 146558 w 175513"/>
              <a:gd name="connsiteY0" fmla="*/ 28955 h 200532"/>
              <a:gd name="connsiteX1" fmla="*/ 28955 w 175513"/>
              <a:gd name="connsiteY1" fmla="*/ 171577 h 200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5513" h="200532">
                <a:moveTo>
                  <a:pt x="146558" y="28955"/>
                </a:moveTo>
                <a:cubicBezTo>
                  <a:pt x="120141" y="84074"/>
                  <a:pt x="79883" y="132842"/>
                  <a:pt x="28955" y="171577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0083" y="1672970"/>
            <a:ext cx="64135" cy="125348"/>
          </a:xfrm>
          <a:custGeom>
            <a:avLst/>
            <a:gdLst>
              <a:gd name="connsiteX0" fmla="*/ 28955 w 64135"/>
              <a:gd name="connsiteY0" fmla="*/ 28955 h 125348"/>
              <a:gd name="connsiteX1" fmla="*/ 35178 w 64135"/>
              <a:gd name="connsiteY1" fmla="*/ 96393 h 125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135" h="125348">
                <a:moveTo>
                  <a:pt x="28955" y="28955"/>
                </a:moveTo>
                <a:cubicBezTo>
                  <a:pt x="33401" y="51180"/>
                  <a:pt x="35432" y="73786"/>
                  <a:pt x="35178" y="96393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68878" y="1508505"/>
            <a:ext cx="118109" cy="143890"/>
          </a:xfrm>
          <a:custGeom>
            <a:avLst/>
            <a:gdLst>
              <a:gd name="connsiteX0" fmla="*/ 28955 w 118109"/>
              <a:gd name="connsiteY0" fmla="*/ 114935 h 143890"/>
              <a:gd name="connsiteX1" fmla="*/ 89153 w 118109"/>
              <a:gd name="connsiteY1" fmla="*/ 28955 h 1438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109" h="143890">
                <a:moveTo>
                  <a:pt x="28955" y="114935"/>
                </a:moveTo>
                <a:cubicBezTo>
                  <a:pt x="44322" y="83819"/>
                  <a:pt x="64515" y="54863"/>
                  <a:pt x="89153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5251" y="1561338"/>
            <a:ext cx="87121" cy="131952"/>
          </a:xfrm>
          <a:custGeom>
            <a:avLst/>
            <a:gdLst>
              <a:gd name="connsiteX0" fmla="*/ 28955 w 87121"/>
              <a:gd name="connsiteY0" fmla="*/ 102997 h 131952"/>
              <a:gd name="connsiteX1" fmla="*/ 58166 w 87121"/>
              <a:gd name="connsiteY1" fmla="*/ 28955 h 131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21" h="131952">
                <a:moveTo>
                  <a:pt x="28955" y="102997"/>
                </a:moveTo>
                <a:cubicBezTo>
                  <a:pt x="35179" y="77342"/>
                  <a:pt x="45085" y="52450"/>
                  <a:pt x="5816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43836" y="1660525"/>
            <a:ext cx="163575" cy="129793"/>
          </a:xfrm>
          <a:custGeom>
            <a:avLst/>
            <a:gdLst>
              <a:gd name="connsiteX0" fmla="*/ 28955 w 163575"/>
              <a:gd name="connsiteY0" fmla="*/ 28955 h 129793"/>
              <a:gd name="connsiteX1" fmla="*/ 134619 w 163575"/>
              <a:gd name="connsiteY1" fmla="*/ 100838 h 1297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3575" h="129793">
                <a:moveTo>
                  <a:pt x="28955" y="28955"/>
                </a:moveTo>
                <a:cubicBezTo>
                  <a:pt x="67309" y="49022"/>
                  <a:pt x="102742" y="73151"/>
                  <a:pt x="134619" y="100838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23288" y="2149855"/>
            <a:ext cx="76327" cy="133477"/>
          </a:xfrm>
          <a:custGeom>
            <a:avLst/>
            <a:gdLst>
              <a:gd name="connsiteX0" fmla="*/ 47371 w 76327"/>
              <a:gd name="connsiteY0" fmla="*/ 104520 h 133477"/>
              <a:gd name="connsiteX1" fmla="*/ 28955 w 76327"/>
              <a:gd name="connsiteY1" fmla="*/ 28955 h 1334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327" h="133477">
                <a:moveTo>
                  <a:pt x="47371" y="104520"/>
                </a:moveTo>
                <a:cubicBezTo>
                  <a:pt x="38988" y="79755"/>
                  <a:pt x="32893" y="54483"/>
                  <a:pt x="28955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872737"/>
            <a:ext cx="79139" cy="98617"/>
          </a:xfrm>
          <a:custGeom>
            <a:avLst/>
            <a:gdLst>
              <a:gd name="connsiteX0" fmla="*/ 19784 w 79139"/>
              <a:gd name="connsiteY0" fmla="*/ 19784 h 98617"/>
              <a:gd name="connsiteX1" fmla="*/ 19784 w 79139"/>
              <a:gd name="connsiteY1" fmla="*/ 78832 h 986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98617">
                <a:moveTo>
                  <a:pt x="19784" y="19784"/>
                </a:moveTo>
                <a:lnTo>
                  <a:pt x="19784" y="78832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7" y="930657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8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8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1598185"/>
            <a:ext cx="79139" cy="98617"/>
          </a:xfrm>
          <a:custGeom>
            <a:avLst/>
            <a:gdLst>
              <a:gd name="connsiteX0" fmla="*/ 19784 w 79139"/>
              <a:gd name="connsiteY0" fmla="*/ 19784 h 98617"/>
              <a:gd name="connsiteX1" fmla="*/ 19784 w 79139"/>
              <a:gd name="connsiteY1" fmla="*/ 78832 h 986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98617">
                <a:moveTo>
                  <a:pt x="19784" y="19784"/>
                </a:moveTo>
                <a:lnTo>
                  <a:pt x="19784" y="78832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7" y="1656105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8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8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2323809"/>
            <a:ext cx="79139" cy="98617"/>
          </a:xfrm>
          <a:custGeom>
            <a:avLst/>
            <a:gdLst>
              <a:gd name="connsiteX0" fmla="*/ 19784 w 79139"/>
              <a:gd name="connsiteY0" fmla="*/ 19784 h 98617"/>
              <a:gd name="connsiteX1" fmla="*/ 19784 w 79139"/>
              <a:gd name="connsiteY1" fmla="*/ 78832 h 986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98617">
                <a:moveTo>
                  <a:pt x="19784" y="19784"/>
                </a:moveTo>
                <a:lnTo>
                  <a:pt x="19784" y="78832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7" y="2381730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8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8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4041302"/>
            <a:ext cx="79139" cy="209157"/>
          </a:xfrm>
          <a:custGeom>
            <a:avLst/>
            <a:gdLst>
              <a:gd name="connsiteX0" fmla="*/ 19784 w 79139"/>
              <a:gd name="connsiteY0" fmla="*/ 19784 h 209157"/>
              <a:gd name="connsiteX1" fmla="*/ 19784 w 79139"/>
              <a:gd name="connsiteY1" fmla="*/ 189372 h 2091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209157">
                <a:moveTo>
                  <a:pt x="19784" y="19784"/>
                </a:moveTo>
                <a:lnTo>
                  <a:pt x="19784" y="189372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8" y="4209762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7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7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4877290"/>
            <a:ext cx="79139" cy="209280"/>
          </a:xfrm>
          <a:custGeom>
            <a:avLst/>
            <a:gdLst>
              <a:gd name="connsiteX0" fmla="*/ 19784 w 79139"/>
              <a:gd name="connsiteY0" fmla="*/ 19784 h 209280"/>
              <a:gd name="connsiteX1" fmla="*/ 19784 w 79139"/>
              <a:gd name="connsiteY1" fmla="*/ 189495 h 209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209280">
                <a:moveTo>
                  <a:pt x="19784" y="19784"/>
                </a:moveTo>
                <a:lnTo>
                  <a:pt x="19784" y="189495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8" y="5045837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7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7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5713524"/>
            <a:ext cx="79139" cy="209192"/>
          </a:xfrm>
          <a:custGeom>
            <a:avLst/>
            <a:gdLst>
              <a:gd name="connsiteX0" fmla="*/ 19784 w 79139"/>
              <a:gd name="connsiteY0" fmla="*/ 19784 h 209192"/>
              <a:gd name="connsiteX1" fmla="*/ 19784 w 79139"/>
              <a:gd name="connsiteY1" fmla="*/ 189407 h 209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209192">
                <a:moveTo>
                  <a:pt x="19784" y="19784"/>
                </a:moveTo>
                <a:lnTo>
                  <a:pt x="19784" y="18940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8" y="5881983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7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7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3251884"/>
            <a:ext cx="79139" cy="162410"/>
          </a:xfrm>
          <a:custGeom>
            <a:avLst/>
            <a:gdLst>
              <a:gd name="connsiteX0" fmla="*/ 19784 w 79139"/>
              <a:gd name="connsiteY0" fmla="*/ 19784 h 162410"/>
              <a:gd name="connsiteX1" fmla="*/ 19784 w 79139"/>
              <a:gd name="connsiteY1" fmla="*/ 142626 h 162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139" h="162410">
                <a:moveTo>
                  <a:pt x="19784" y="19784"/>
                </a:moveTo>
                <a:lnTo>
                  <a:pt x="19784" y="142626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8" y="3373597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7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7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551" y="2890742"/>
            <a:ext cx="1815129" cy="3031974"/>
          </a:xfrm>
          <a:custGeom>
            <a:avLst/>
            <a:gdLst>
              <a:gd name="connsiteX0" fmla="*/ 1017462 w 1815129"/>
              <a:gd name="connsiteY0" fmla="*/ 19784 h 3031974"/>
              <a:gd name="connsiteX1" fmla="*/ 1795344 w 1815129"/>
              <a:gd name="connsiteY1" fmla="*/ 19784 h 3031974"/>
              <a:gd name="connsiteX2" fmla="*/ 1795344 w 1815129"/>
              <a:gd name="connsiteY2" fmla="*/ 2972086 h 3031974"/>
              <a:gd name="connsiteX3" fmla="*/ 19784 w 1815129"/>
              <a:gd name="connsiteY3" fmla="*/ 2972086 h 3031974"/>
              <a:gd name="connsiteX4" fmla="*/ 19784 w 1815129"/>
              <a:gd name="connsiteY4" fmla="*/ 3012189 h 30319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15129" h="3031974">
                <a:moveTo>
                  <a:pt x="1017462" y="19784"/>
                </a:moveTo>
                <a:lnTo>
                  <a:pt x="1795344" y="19784"/>
                </a:lnTo>
                <a:lnTo>
                  <a:pt x="1795344" y="2972086"/>
                </a:lnTo>
                <a:lnTo>
                  <a:pt x="19784" y="2972086"/>
                </a:lnTo>
                <a:lnTo>
                  <a:pt x="19784" y="301218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21388" y="5881983"/>
            <a:ext cx="167895" cy="167654"/>
          </a:xfrm>
          <a:custGeom>
            <a:avLst/>
            <a:gdLst>
              <a:gd name="connsiteX0" fmla="*/ 167895 w 167895"/>
              <a:gd name="connsiteY0" fmla="*/ 0 h 167654"/>
              <a:gd name="connsiteX1" fmla="*/ 83947 w 167895"/>
              <a:gd name="connsiteY1" fmla="*/ 167654 h 167654"/>
              <a:gd name="connsiteX2" fmla="*/ 0 w 167895"/>
              <a:gd name="connsiteY2" fmla="*/ 0 h 167654"/>
              <a:gd name="connsiteX3" fmla="*/ 167895 w 167895"/>
              <a:gd name="connsiteY3" fmla="*/ 0 h 1676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7895" h="167654">
                <a:moveTo>
                  <a:pt x="167895" y="0"/>
                </a:moveTo>
                <a:lnTo>
                  <a:pt x="83947" y="167654"/>
                </a:lnTo>
                <a:lnTo>
                  <a:pt x="0" y="0"/>
                </a:lnTo>
                <a:lnTo>
                  <a:pt x="167895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4279900"/>
            <a:ext cx="1384300" cy="138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3400" y="304800"/>
            <a:ext cx="3048000" cy="312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83300" y="3454400"/>
            <a:ext cx="21082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83300" y="4292600"/>
            <a:ext cx="2108200" cy="74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511800" y="5130800"/>
            <a:ext cx="32639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83300" y="5969000"/>
            <a:ext cx="2108200" cy="74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1828800"/>
            <a:ext cx="18796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683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怎么做到一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直计算，直到</a:t>
            </a:r>
          </a:p>
          <a:p>
            <a:pPr>
              <a:lnSpc>
                <a:spcPts val="2800"/>
              </a:lnSpc>
              <a:tabLst>
                <a:tab pos="3683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我想退出呢？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13500" y="1206500"/>
            <a:ext cx="203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80200" y="508000"/>
            <a:ext cx="11049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算法开始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3.14159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5359400"/>
            <a:ext cx="5270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57200" algn="l"/>
                <a:tab pos="5130800" algn="l"/>
              </a:tabLst>
            </a:pP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57200" algn="l"/>
                <a:tab pos="5130800" algn="l"/>
              </a:tabLst>
            </a:pPr>
            <a:r>
              <a:rPr lang="en-US" altLang="zh-CN" dirty="0" smtClean="0"/>
              <a:t>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算法结束</a:t>
            </a:r>
          </a:p>
          <a:p>
            <a:pPr>
              <a:lnSpc>
                <a:spcPts val="1600"/>
              </a:lnSpc>
              <a:tabLst>
                <a:tab pos="457200" algn="l"/>
                <a:tab pos="5130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16900" y="2641600"/>
            <a:ext cx="165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35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86500" y="2019300"/>
            <a:ext cx="16256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输入半径</a:t>
            </a:r>
            <a:r>
              <a:rPr lang="en-US" altLang="zh-CN" sz="1663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	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r&lt;=0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吗？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			</a:t>
            </a:r>
            <a:r>
              <a:rPr lang="en-US" altLang="zh-CN" sz="135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</a:p>
          <a:p>
            <a:pPr>
              <a:lnSpc>
                <a:spcPts val="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			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pi*r*r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  <a:p>
            <a:pPr>
              <a:lnSpc>
                <a:spcPts val="0"/>
              </a:lnSpc>
              <a:tabLst>
                <a:tab pos="127000" algn="l"/>
                <a:tab pos="317500" algn="l"/>
                <a:tab pos="330200" algn="l"/>
                <a:tab pos="419100" algn="l"/>
                <a:tab pos="927100" algn="l"/>
                <a:tab pos="1003300" algn="l"/>
              </a:tabLst>
            </a:pPr>
            <a:r>
              <a:rPr lang="en-US" altLang="zh-CN" dirty="0" smtClean="0"/>
              <a:t>						</a:t>
            </a:r>
            <a:r>
              <a:rPr lang="en-US" altLang="zh-CN" sz="1663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2*pi*r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331510" y="608920"/>
            <a:ext cx="72358" cy="86996"/>
          </a:xfrm>
          <a:custGeom>
            <a:avLst/>
            <a:gdLst>
              <a:gd name="connsiteX0" fmla="*/ 18089 w 72358"/>
              <a:gd name="connsiteY0" fmla="*/ 18089 h 86996"/>
              <a:gd name="connsiteX1" fmla="*/ 18089 w 72358"/>
              <a:gd name="connsiteY1" fmla="*/ 68907 h 86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86996">
                <a:moveTo>
                  <a:pt x="18089" y="18089"/>
                </a:moveTo>
                <a:lnTo>
                  <a:pt x="18089" y="6890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659678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1233255"/>
            <a:ext cx="72358" cy="301460"/>
          </a:xfrm>
          <a:custGeom>
            <a:avLst/>
            <a:gdLst>
              <a:gd name="connsiteX0" fmla="*/ 18089 w 72358"/>
              <a:gd name="connsiteY0" fmla="*/ 18089 h 301460"/>
              <a:gd name="connsiteX1" fmla="*/ 18089 w 72358"/>
              <a:gd name="connsiteY1" fmla="*/ 283371 h 301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301460">
                <a:moveTo>
                  <a:pt x="18089" y="18089"/>
                </a:moveTo>
                <a:lnTo>
                  <a:pt x="18089" y="283371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1498477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2072054"/>
            <a:ext cx="72358" cy="86996"/>
          </a:xfrm>
          <a:custGeom>
            <a:avLst/>
            <a:gdLst>
              <a:gd name="connsiteX0" fmla="*/ 18089 w 72358"/>
              <a:gd name="connsiteY0" fmla="*/ 18089 h 86996"/>
              <a:gd name="connsiteX1" fmla="*/ 18089 w 72358"/>
              <a:gd name="connsiteY1" fmla="*/ 68907 h 86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86996">
                <a:moveTo>
                  <a:pt x="18089" y="18089"/>
                </a:moveTo>
                <a:lnTo>
                  <a:pt x="18089" y="6890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2122963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3550161"/>
            <a:ext cx="72358" cy="182129"/>
          </a:xfrm>
          <a:custGeom>
            <a:avLst/>
            <a:gdLst>
              <a:gd name="connsiteX0" fmla="*/ 18089 w 72358"/>
              <a:gd name="connsiteY0" fmla="*/ 18089 h 182129"/>
              <a:gd name="connsiteX1" fmla="*/ 18089 w 72358"/>
              <a:gd name="connsiteY1" fmla="*/ 164039 h 182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182129">
                <a:moveTo>
                  <a:pt x="18089" y="18089"/>
                </a:moveTo>
                <a:lnTo>
                  <a:pt x="18089" y="16403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3696203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4269779"/>
            <a:ext cx="72358" cy="182129"/>
          </a:xfrm>
          <a:custGeom>
            <a:avLst/>
            <a:gdLst>
              <a:gd name="connsiteX0" fmla="*/ 18089 w 72358"/>
              <a:gd name="connsiteY0" fmla="*/ 18089 h 182129"/>
              <a:gd name="connsiteX1" fmla="*/ 18089 w 72358"/>
              <a:gd name="connsiteY1" fmla="*/ 164039 h 182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182129">
                <a:moveTo>
                  <a:pt x="18089" y="18089"/>
                </a:moveTo>
                <a:lnTo>
                  <a:pt x="18089" y="16403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4415821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4989398"/>
            <a:ext cx="72358" cy="226746"/>
          </a:xfrm>
          <a:custGeom>
            <a:avLst/>
            <a:gdLst>
              <a:gd name="connsiteX0" fmla="*/ 18089 w 72358"/>
              <a:gd name="connsiteY0" fmla="*/ 18089 h 226746"/>
              <a:gd name="connsiteX1" fmla="*/ 18089 w 72358"/>
              <a:gd name="connsiteY1" fmla="*/ 208657 h 2267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226746">
                <a:moveTo>
                  <a:pt x="18089" y="18089"/>
                </a:moveTo>
                <a:lnTo>
                  <a:pt x="18089" y="208657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5179905"/>
            <a:ext cx="161999" cy="144362"/>
          </a:xfrm>
          <a:custGeom>
            <a:avLst/>
            <a:gdLst>
              <a:gd name="connsiteX0" fmla="*/ 161999 w 161999"/>
              <a:gd name="connsiteY0" fmla="*/ 0 h 144362"/>
              <a:gd name="connsiteX1" fmla="*/ 80999 w 161999"/>
              <a:gd name="connsiteY1" fmla="*/ 144362 h 144362"/>
              <a:gd name="connsiteX2" fmla="*/ 0 w 161999"/>
              <a:gd name="connsiteY2" fmla="*/ 0 h 144362"/>
              <a:gd name="connsiteX3" fmla="*/ 161999 w 161999"/>
              <a:gd name="connsiteY3" fmla="*/ 0 h 1443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362">
                <a:moveTo>
                  <a:pt x="161999" y="0"/>
                </a:moveTo>
                <a:lnTo>
                  <a:pt x="80999" y="144362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2870773"/>
            <a:ext cx="72358" cy="141898"/>
          </a:xfrm>
          <a:custGeom>
            <a:avLst/>
            <a:gdLst>
              <a:gd name="connsiteX0" fmla="*/ 18089 w 72358"/>
              <a:gd name="connsiteY0" fmla="*/ 18089 h 141898"/>
              <a:gd name="connsiteX1" fmla="*/ 18089 w 72358"/>
              <a:gd name="connsiteY1" fmla="*/ 123809 h 141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141898">
                <a:moveTo>
                  <a:pt x="18089" y="18089"/>
                </a:moveTo>
                <a:lnTo>
                  <a:pt x="18089" y="12380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2976584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73133" y="2559967"/>
            <a:ext cx="1607779" cy="2568002"/>
          </a:xfrm>
          <a:custGeom>
            <a:avLst/>
            <a:gdLst>
              <a:gd name="connsiteX0" fmla="*/ 839125 w 1607779"/>
              <a:gd name="connsiteY0" fmla="*/ 18089 h 2568002"/>
              <a:gd name="connsiteX1" fmla="*/ 1589689 w 1607779"/>
              <a:gd name="connsiteY1" fmla="*/ 18089 h 2568002"/>
              <a:gd name="connsiteX2" fmla="*/ 1589689 w 1607779"/>
              <a:gd name="connsiteY2" fmla="*/ 2549912 h 2568002"/>
              <a:gd name="connsiteX3" fmla="*/ 18089 w 1607779"/>
              <a:gd name="connsiteY3" fmla="*/ 2549912 h 2568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07779" h="2568002">
                <a:moveTo>
                  <a:pt x="839125" y="18089"/>
                </a:moveTo>
                <a:lnTo>
                  <a:pt x="1589689" y="18089"/>
                </a:lnTo>
                <a:lnTo>
                  <a:pt x="1589689" y="2549912"/>
                </a:lnTo>
                <a:lnTo>
                  <a:pt x="18089" y="2549912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9600" y="5037736"/>
            <a:ext cx="161999" cy="144286"/>
          </a:xfrm>
          <a:custGeom>
            <a:avLst/>
            <a:gdLst>
              <a:gd name="connsiteX0" fmla="*/ 161999 w 161999"/>
              <a:gd name="connsiteY0" fmla="*/ 144286 h 144286"/>
              <a:gd name="connsiteX1" fmla="*/ 0 w 161999"/>
              <a:gd name="connsiteY1" fmla="*/ 72143 h 144286"/>
              <a:gd name="connsiteX2" fmla="*/ 161999 w 161999"/>
              <a:gd name="connsiteY2" fmla="*/ 0 h 144286"/>
              <a:gd name="connsiteX3" fmla="*/ 161999 w 161999"/>
              <a:gd name="connsiteY3" fmla="*/ 144286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144286"/>
                </a:moveTo>
                <a:lnTo>
                  <a:pt x="0" y="72143"/>
                </a:lnTo>
                <a:lnTo>
                  <a:pt x="161999" y="0"/>
                </a:lnTo>
                <a:lnTo>
                  <a:pt x="161999" y="144286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31510" y="5927821"/>
            <a:ext cx="72358" cy="145724"/>
          </a:xfrm>
          <a:custGeom>
            <a:avLst/>
            <a:gdLst>
              <a:gd name="connsiteX0" fmla="*/ 18089 w 72358"/>
              <a:gd name="connsiteY0" fmla="*/ 18089 h 145724"/>
              <a:gd name="connsiteX1" fmla="*/ 18089 w 72358"/>
              <a:gd name="connsiteY1" fmla="*/ 127635 h 1457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2358" h="145724">
                <a:moveTo>
                  <a:pt x="18089" y="18089"/>
                </a:moveTo>
                <a:lnTo>
                  <a:pt x="18089" y="127635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68600" y="6037413"/>
            <a:ext cx="161999" cy="144286"/>
          </a:xfrm>
          <a:custGeom>
            <a:avLst/>
            <a:gdLst>
              <a:gd name="connsiteX0" fmla="*/ 161999 w 161999"/>
              <a:gd name="connsiteY0" fmla="*/ 0 h 144286"/>
              <a:gd name="connsiteX1" fmla="*/ 80999 w 161999"/>
              <a:gd name="connsiteY1" fmla="*/ 144286 h 144286"/>
              <a:gd name="connsiteX2" fmla="*/ 0 w 161999"/>
              <a:gd name="connsiteY2" fmla="*/ 0 h 144286"/>
              <a:gd name="connsiteX3" fmla="*/ 161999 w 161999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1999" h="144286">
                <a:moveTo>
                  <a:pt x="161999" y="0"/>
                </a:moveTo>
                <a:lnTo>
                  <a:pt x="80999" y="144286"/>
                </a:lnTo>
                <a:lnTo>
                  <a:pt x="0" y="0"/>
                </a:lnTo>
                <a:lnTo>
                  <a:pt x="161999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6533" y="1396145"/>
            <a:ext cx="1639329" cy="4257034"/>
          </a:xfrm>
          <a:custGeom>
            <a:avLst/>
            <a:gdLst>
              <a:gd name="connsiteX0" fmla="*/ 800289 w 1639329"/>
              <a:gd name="connsiteY0" fmla="*/ 4238944 h 4257034"/>
              <a:gd name="connsiteX1" fmla="*/ 18089 w 1639329"/>
              <a:gd name="connsiteY1" fmla="*/ 4238944 h 4257034"/>
              <a:gd name="connsiteX2" fmla="*/ 18089 w 1639329"/>
              <a:gd name="connsiteY2" fmla="*/ 18089 h 4257034"/>
              <a:gd name="connsiteX3" fmla="*/ 1621240 w 1639329"/>
              <a:gd name="connsiteY3" fmla="*/ 18089 h 42570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39329" h="4257034">
                <a:moveTo>
                  <a:pt x="800289" y="4238944"/>
                </a:moveTo>
                <a:lnTo>
                  <a:pt x="18089" y="4238944"/>
                </a:lnTo>
                <a:lnTo>
                  <a:pt x="18089" y="18089"/>
                </a:lnTo>
                <a:lnTo>
                  <a:pt x="1621240" y="18089"/>
                </a:lnTo>
              </a:path>
            </a:pathLst>
          </a:custGeom>
          <a:ln w="38100">
            <a:solidFill>
              <a:srgbClr val="003232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87532" y="1342091"/>
            <a:ext cx="162067" cy="144286"/>
          </a:xfrm>
          <a:custGeom>
            <a:avLst/>
            <a:gdLst>
              <a:gd name="connsiteX0" fmla="*/ 0 w 162067"/>
              <a:gd name="connsiteY0" fmla="*/ 0 h 144286"/>
              <a:gd name="connsiteX1" fmla="*/ 162067 w 162067"/>
              <a:gd name="connsiteY1" fmla="*/ 72143 h 144286"/>
              <a:gd name="connsiteX2" fmla="*/ 0 w 162067"/>
              <a:gd name="connsiteY2" fmla="*/ 144286 h 144286"/>
              <a:gd name="connsiteX3" fmla="*/ 0 w 162067"/>
              <a:gd name="connsiteY3" fmla="*/ 0 h 1442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2067" h="144286">
                <a:moveTo>
                  <a:pt x="0" y="0"/>
                </a:moveTo>
                <a:lnTo>
                  <a:pt x="162067" y="72143"/>
                </a:lnTo>
                <a:lnTo>
                  <a:pt x="0" y="144286"/>
                </a:lnTo>
                <a:lnTo>
                  <a:pt x="0" y="0"/>
                </a:lnTo>
              </a:path>
            </a:pathLst>
          </a:custGeom>
          <a:solidFill>
            <a:srgbClr val="00323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14300"/>
            <a:ext cx="20574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08300" y="1562100"/>
            <a:ext cx="2946400" cy="146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352800" y="3048000"/>
            <a:ext cx="20447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3771900"/>
            <a:ext cx="20447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06700" y="4483100"/>
            <a:ext cx="31496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76600" y="5245100"/>
            <a:ext cx="2197100" cy="82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52800" y="6108700"/>
            <a:ext cx="20447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213600" y="2984500"/>
            <a:ext cx="2082800" cy="299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83000" y="889000"/>
            <a:ext cx="190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292100"/>
            <a:ext cx="10668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66700" algn="l"/>
              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算法开始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3.14159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60800" y="17399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输入半径</a:t>
            </a:r>
            <a:r>
              <a:rPr lang="en-US" altLang="zh-CN" sz="143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238500"/>
            <a:ext cx="6223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45000" y="3238500"/>
            <a:ext cx="685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76200" algn="l"/>
              </a:tabLst>
            </a:pP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pi*r*r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2*pi*r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05200" y="4660900"/>
            <a:ext cx="1689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area</a:t>
            </a: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1429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circuit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6286500"/>
            <a:ext cx="812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算法结束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22900" y="2336800"/>
            <a:ext cx="165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16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86200" y="2463800"/>
            <a:ext cx="927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88900" algn="l"/>
              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r&lt;=0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吗？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161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5524500"/>
            <a:ext cx="10160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60400" algn="l"/>
              </a:tabLst>
            </a:pP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继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续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计</a:t>
            </a:r>
            <a:r>
              <a:rPr lang="en-US" altLang="zh-CN" sz="1432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算？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60400" algn="l"/>
              </a:tabLst>
            </a:pPr>
            <a:r>
              <a:rPr lang="en-US" altLang="zh-CN" dirty="0" smtClean="0"/>
              <a:t>	</a:t>
            </a:r>
            <a:r>
              <a:rPr lang="en-US" altLang="zh-CN" sz="116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75000" y="5308600"/>
            <a:ext cx="165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16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是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92183" y="246430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68256" y="246430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44328" y="2464307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55100" y="2425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06400"/>
            <a:ext cx="97663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03300" algn="l"/>
                <a:tab pos="1231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1003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语言中的顺序结构：执行过程就是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从上到下依</a:t>
            </a:r>
          </a:p>
          <a:p>
            <a:pPr>
              <a:lnSpc>
                <a:spcPts val="3400"/>
              </a:lnSpc>
              <a:tabLst>
                <a:tab pos="10033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次执行语句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1003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常见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语言的语句：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2882900"/>
            <a:ext cx="33401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label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条件语句、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5092700"/>
            <a:ext cx="96647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5377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9537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67400" y="2984500"/>
            <a:ext cx="39497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break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continue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goto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空语句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表达式语句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117600"/>
            <a:ext cx="5638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表达式语句由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表达式加分号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构成。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727200"/>
            <a:ext cx="919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常见的表达式语句有：赋值语句、自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增语句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、自减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21082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2717800"/>
            <a:ext cx="467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观察下面的表达式语句。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3302000"/>
            <a:ext cx="32004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赋值语句：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自增语句：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++i;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自减语句：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--i;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4940300"/>
            <a:ext cx="5664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函数调用语句：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请输入半径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:\n");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46326" y="3141726"/>
            <a:ext cx="7921752" cy="2246376"/>
          </a:xfrm>
          <a:custGeom>
            <a:avLst/>
            <a:gdLst>
              <a:gd name="connsiteX0" fmla="*/ 0 w 7921752"/>
              <a:gd name="connsiteY0" fmla="*/ 2246376 h 2246376"/>
              <a:gd name="connsiteX1" fmla="*/ 7921752 w 7921752"/>
              <a:gd name="connsiteY1" fmla="*/ 2246376 h 2246376"/>
              <a:gd name="connsiteX2" fmla="*/ 7921752 w 7921752"/>
              <a:gd name="connsiteY2" fmla="*/ 0 h 2246376"/>
              <a:gd name="connsiteX3" fmla="*/ 0 w 7921752"/>
              <a:gd name="connsiteY3" fmla="*/ 0 h 2246376"/>
              <a:gd name="connsiteX4" fmla="*/ 0 w 7921752"/>
              <a:gd name="connsiteY4" fmla="*/ 2246376 h 22463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1752" h="2246376">
                <a:moveTo>
                  <a:pt x="0" y="2246376"/>
                </a:moveTo>
                <a:lnTo>
                  <a:pt x="7921752" y="2246376"/>
                </a:lnTo>
                <a:lnTo>
                  <a:pt x="7921752" y="0"/>
                </a:lnTo>
                <a:lnTo>
                  <a:pt x="0" y="0"/>
                </a:lnTo>
                <a:lnTo>
                  <a:pt x="0" y="224637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7276" y="3122676"/>
            <a:ext cx="7959852" cy="2284476"/>
          </a:xfrm>
          <a:custGeom>
            <a:avLst/>
            <a:gdLst>
              <a:gd name="connsiteX0" fmla="*/ 19050 w 7959852"/>
              <a:gd name="connsiteY0" fmla="*/ 2265426 h 2284476"/>
              <a:gd name="connsiteX1" fmla="*/ 7940802 w 7959852"/>
              <a:gd name="connsiteY1" fmla="*/ 2265426 h 2284476"/>
              <a:gd name="connsiteX2" fmla="*/ 7940802 w 7959852"/>
              <a:gd name="connsiteY2" fmla="*/ 19050 h 2284476"/>
              <a:gd name="connsiteX3" fmla="*/ 19050 w 7959852"/>
              <a:gd name="connsiteY3" fmla="*/ 19050 h 2284476"/>
              <a:gd name="connsiteX4" fmla="*/ 19050 w 7959852"/>
              <a:gd name="connsiteY4" fmla="*/ 2265426 h 22844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59852" h="2284476">
                <a:moveTo>
                  <a:pt x="19050" y="2265426"/>
                </a:moveTo>
                <a:lnTo>
                  <a:pt x="7940802" y="2265426"/>
                </a:lnTo>
                <a:lnTo>
                  <a:pt x="7940802" y="19050"/>
                </a:lnTo>
                <a:lnTo>
                  <a:pt x="19050" y="19050"/>
                </a:lnTo>
                <a:lnTo>
                  <a:pt x="19050" y="22654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3035300"/>
            <a:ext cx="8191500" cy="257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复合语句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16000"/>
            <a:ext cx="9067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复合语句由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大括号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个或多个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声明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语句列表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共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460500"/>
            <a:ext cx="130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同构成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209800"/>
            <a:ext cx="3949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复合语句是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一条语句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30400" y="32639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3657600"/>
            <a:ext cx="5321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             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4102100"/>
            <a:ext cx="64008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++x;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自增表达式语句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函数调用语句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30400" y="49784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22398" y="1108710"/>
            <a:ext cx="6530340" cy="5324856"/>
          </a:xfrm>
          <a:custGeom>
            <a:avLst/>
            <a:gdLst>
              <a:gd name="connsiteX0" fmla="*/ 0 w 6530340"/>
              <a:gd name="connsiteY0" fmla="*/ 5324855 h 5324856"/>
              <a:gd name="connsiteX1" fmla="*/ 6530339 w 6530340"/>
              <a:gd name="connsiteY1" fmla="*/ 5324855 h 5324856"/>
              <a:gd name="connsiteX2" fmla="*/ 6530339 w 6530340"/>
              <a:gd name="connsiteY2" fmla="*/ 0 h 5324856"/>
              <a:gd name="connsiteX3" fmla="*/ 0 w 6530340"/>
              <a:gd name="connsiteY3" fmla="*/ 0 h 5324856"/>
              <a:gd name="connsiteX4" fmla="*/ 0 w 6530340"/>
              <a:gd name="connsiteY4" fmla="*/ 5324855 h 532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30340" h="5324856">
                <a:moveTo>
                  <a:pt x="0" y="5324855"/>
                </a:moveTo>
                <a:lnTo>
                  <a:pt x="6530339" y="5324855"/>
                </a:lnTo>
                <a:lnTo>
                  <a:pt x="6530339" y="0"/>
                </a:lnTo>
                <a:lnTo>
                  <a:pt x="0" y="0"/>
                </a:lnTo>
                <a:lnTo>
                  <a:pt x="0" y="532485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3348" y="1089660"/>
            <a:ext cx="6568440" cy="5362956"/>
          </a:xfrm>
          <a:custGeom>
            <a:avLst/>
            <a:gdLst>
              <a:gd name="connsiteX0" fmla="*/ 19050 w 6568440"/>
              <a:gd name="connsiteY0" fmla="*/ 5343905 h 5362956"/>
              <a:gd name="connsiteX1" fmla="*/ 6549389 w 6568440"/>
              <a:gd name="connsiteY1" fmla="*/ 5343905 h 5362956"/>
              <a:gd name="connsiteX2" fmla="*/ 6549389 w 6568440"/>
              <a:gd name="connsiteY2" fmla="*/ 19050 h 5362956"/>
              <a:gd name="connsiteX3" fmla="*/ 19050 w 6568440"/>
              <a:gd name="connsiteY3" fmla="*/ 19050 h 5362956"/>
              <a:gd name="connsiteX4" fmla="*/ 19050 w 6568440"/>
              <a:gd name="connsiteY4" fmla="*/ 5343905 h 5362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8440" h="5362956">
                <a:moveTo>
                  <a:pt x="19050" y="5343905"/>
                </a:moveTo>
                <a:lnTo>
                  <a:pt x="6549389" y="5343905"/>
                </a:lnTo>
                <a:lnTo>
                  <a:pt x="6549389" y="19050"/>
                </a:lnTo>
                <a:lnTo>
                  <a:pt x="19050" y="19050"/>
                </a:lnTo>
                <a:lnTo>
                  <a:pt x="19050" y="53439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1048" y="2033016"/>
            <a:ext cx="4215384" cy="3144012"/>
          </a:xfrm>
          <a:custGeom>
            <a:avLst/>
            <a:gdLst>
              <a:gd name="connsiteX0" fmla="*/ 19050 w 4215384"/>
              <a:gd name="connsiteY0" fmla="*/ 3124962 h 3144012"/>
              <a:gd name="connsiteX1" fmla="*/ 4196333 w 4215384"/>
              <a:gd name="connsiteY1" fmla="*/ 3124962 h 3144012"/>
              <a:gd name="connsiteX2" fmla="*/ 4196333 w 4215384"/>
              <a:gd name="connsiteY2" fmla="*/ 19050 h 3144012"/>
              <a:gd name="connsiteX3" fmla="*/ 19050 w 4215384"/>
              <a:gd name="connsiteY3" fmla="*/ 19050 h 3144012"/>
              <a:gd name="connsiteX4" fmla="*/ 19050 w 4215384"/>
              <a:gd name="connsiteY4" fmla="*/ 3124962 h 3144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5384" h="3144012">
                <a:moveTo>
                  <a:pt x="19050" y="3124962"/>
                </a:moveTo>
                <a:lnTo>
                  <a:pt x="4196333" y="3124962"/>
                </a:lnTo>
                <a:lnTo>
                  <a:pt x="4196333" y="19050"/>
                </a:lnTo>
                <a:lnTo>
                  <a:pt x="19050" y="19050"/>
                </a:lnTo>
                <a:lnTo>
                  <a:pt x="19050" y="31249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55491" y="2906267"/>
            <a:ext cx="3063239" cy="1335023"/>
          </a:xfrm>
          <a:custGeom>
            <a:avLst/>
            <a:gdLst>
              <a:gd name="connsiteX0" fmla="*/ 19050 w 3063239"/>
              <a:gd name="connsiteY0" fmla="*/ 1315973 h 1335023"/>
              <a:gd name="connsiteX1" fmla="*/ 3044189 w 3063239"/>
              <a:gd name="connsiteY1" fmla="*/ 1315973 h 1335023"/>
              <a:gd name="connsiteX2" fmla="*/ 3044189 w 3063239"/>
              <a:gd name="connsiteY2" fmla="*/ 19050 h 1335023"/>
              <a:gd name="connsiteX3" fmla="*/ 19050 w 3063239"/>
              <a:gd name="connsiteY3" fmla="*/ 19050 h 1335023"/>
              <a:gd name="connsiteX4" fmla="*/ 19050 w 3063239"/>
              <a:gd name="connsiteY4" fmla="*/ 1315973 h 1335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63239" h="1335023">
                <a:moveTo>
                  <a:pt x="19050" y="1315973"/>
                </a:moveTo>
                <a:lnTo>
                  <a:pt x="3044189" y="1315973"/>
                </a:lnTo>
                <a:lnTo>
                  <a:pt x="3044189" y="19050"/>
                </a:lnTo>
                <a:lnTo>
                  <a:pt x="19050" y="19050"/>
                </a:lnTo>
                <a:lnTo>
                  <a:pt x="19050" y="13159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24100" y="1041400"/>
            <a:ext cx="6731000" cy="553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复合语句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1244600"/>
            <a:ext cx="2514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2451100"/>
            <a:ext cx="2362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static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3340100"/>
            <a:ext cx="1397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3644900"/>
            <a:ext cx="2235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39497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4254500"/>
            <a:ext cx="546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++x;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4559300"/>
            <a:ext cx="2222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48641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60700" y="5194300"/>
            <a:ext cx="25019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60833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854200"/>
            <a:ext cx="81661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掌握运算符的种类、重点掌握运算符优先级。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熟悉各种运算符的功能及相关表达式的求值方法。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sizeof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了解表达式副作用。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267200"/>
            <a:ext cx="7797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掌握显式类型转换的方法，了解隐式转换。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掌握溢出的计算方法，了解在什么情况下可能会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52324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造成溢出。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3898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理解左值及右值。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91105" y="3330702"/>
            <a:ext cx="7200900" cy="3048000"/>
          </a:xfrm>
          <a:custGeom>
            <a:avLst/>
            <a:gdLst>
              <a:gd name="connsiteX0" fmla="*/ 0 w 7200900"/>
              <a:gd name="connsiteY0" fmla="*/ 3048000 h 3048000"/>
              <a:gd name="connsiteX1" fmla="*/ 7200900 w 7200900"/>
              <a:gd name="connsiteY1" fmla="*/ 3048000 h 3048000"/>
              <a:gd name="connsiteX2" fmla="*/ 7200900 w 7200900"/>
              <a:gd name="connsiteY2" fmla="*/ 0 h 3048000"/>
              <a:gd name="connsiteX3" fmla="*/ 0 w 7200900"/>
              <a:gd name="connsiteY3" fmla="*/ 0 h 3048000"/>
              <a:gd name="connsiteX4" fmla="*/ 0 w 7200900"/>
              <a:gd name="connsiteY4" fmla="*/ 3048000 h 304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00900" h="3048000">
                <a:moveTo>
                  <a:pt x="0" y="3048000"/>
                </a:moveTo>
                <a:lnTo>
                  <a:pt x="7200900" y="3048000"/>
                </a:lnTo>
                <a:lnTo>
                  <a:pt x="7200900" y="0"/>
                </a:lnTo>
                <a:lnTo>
                  <a:pt x="0" y="0"/>
                </a:lnTo>
                <a:lnTo>
                  <a:pt x="0" y="3048000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72055" y="3311652"/>
            <a:ext cx="7239000" cy="3086100"/>
          </a:xfrm>
          <a:custGeom>
            <a:avLst/>
            <a:gdLst>
              <a:gd name="connsiteX0" fmla="*/ 19050 w 7239000"/>
              <a:gd name="connsiteY0" fmla="*/ 3067050 h 3086100"/>
              <a:gd name="connsiteX1" fmla="*/ 7219950 w 7239000"/>
              <a:gd name="connsiteY1" fmla="*/ 3067050 h 3086100"/>
              <a:gd name="connsiteX2" fmla="*/ 7219950 w 7239000"/>
              <a:gd name="connsiteY2" fmla="*/ 19050 h 3086100"/>
              <a:gd name="connsiteX3" fmla="*/ 19050 w 7239000"/>
              <a:gd name="connsiteY3" fmla="*/ 19050 h 3086100"/>
              <a:gd name="connsiteX4" fmla="*/ 19050 w 7239000"/>
              <a:gd name="connsiteY4" fmla="*/ 3067050 h 308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39000" h="3086100">
                <a:moveTo>
                  <a:pt x="19050" y="3067050"/>
                </a:moveTo>
                <a:lnTo>
                  <a:pt x="7219950" y="3067050"/>
                </a:lnTo>
                <a:lnTo>
                  <a:pt x="7219950" y="19050"/>
                </a:lnTo>
                <a:lnTo>
                  <a:pt x="19050" y="19050"/>
                </a:lnTo>
                <a:lnTo>
                  <a:pt x="19050" y="3067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3251200"/>
            <a:ext cx="7442200" cy="3327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133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return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104900"/>
            <a:ext cx="5207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语句的基本形式为：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1854200"/>
            <a:ext cx="4432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2540000"/>
            <a:ext cx="6426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语句的作用是结束当前函数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3479800"/>
            <a:ext cx="30226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49276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60071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56419" y="3259835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30968" y="3259835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7040" y="3259835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23400" y="32258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04488" y="4058411"/>
            <a:ext cx="1045464" cy="533400"/>
          </a:xfrm>
          <a:custGeom>
            <a:avLst/>
            <a:gdLst>
              <a:gd name="connsiteX0" fmla="*/ 19050 w 1045464"/>
              <a:gd name="connsiteY0" fmla="*/ 514350 h 533400"/>
              <a:gd name="connsiteX1" fmla="*/ 1026414 w 1045464"/>
              <a:gd name="connsiteY1" fmla="*/ 514350 h 533400"/>
              <a:gd name="connsiteX2" fmla="*/ 1026414 w 1045464"/>
              <a:gd name="connsiteY2" fmla="*/ 19050 h 533400"/>
              <a:gd name="connsiteX3" fmla="*/ 19050 w 1045464"/>
              <a:gd name="connsiteY3" fmla="*/ 19050 h 533400"/>
              <a:gd name="connsiteX4" fmla="*/ 19050 w 1045464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533400">
                <a:moveTo>
                  <a:pt x="19050" y="514350"/>
                </a:moveTo>
                <a:lnTo>
                  <a:pt x="1026414" y="514350"/>
                </a:lnTo>
                <a:lnTo>
                  <a:pt x="1026414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43116" y="4058411"/>
            <a:ext cx="1045464" cy="533400"/>
          </a:xfrm>
          <a:custGeom>
            <a:avLst/>
            <a:gdLst>
              <a:gd name="connsiteX0" fmla="*/ 19050 w 1045464"/>
              <a:gd name="connsiteY0" fmla="*/ 514350 h 533400"/>
              <a:gd name="connsiteX1" fmla="*/ 1026414 w 1045464"/>
              <a:gd name="connsiteY1" fmla="*/ 514350 h 533400"/>
              <a:gd name="connsiteX2" fmla="*/ 1026414 w 1045464"/>
              <a:gd name="connsiteY2" fmla="*/ 19050 h 533400"/>
              <a:gd name="connsiteX3" fmla="*/ 19050 w 1045464"/>
              <a:gd name="connsiteY3" fmla="*/ 19050 h 533400"/>
              <a:gd name="connsiteX4" fmla="*/ 19050 w 1045464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533400">
                <a:moveTo>
                  <a:pt x="19050" y="514350"/>
                </a:moveTo>
                <a:lnTo>
                  <a:pt x="1026414" y="514350"/>
                </a:lnTo>
                <a:lnTo>
                  <a:pt x="1026414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01567" y="2691383"/>
            <a:ext cx="4718303" cy="3061716"/>
          </a:xfrm>
          <a:custGeom>
            <a:avLst/>
            <a:gdLst>
              <a:gd name="connsiteX0" fmla="*/ 19050 w 4718303"/>
              <a:gd name="connsiteY0" fmla="*/ 3042666 h 3061716"/>
              <a:gd name="connsiteX1" fmla="*/ 4699253 w 4718303"/>
              <a:gd name="connsiteY1" fmla="*/ 3042666 h 3061716"/>
              <a:gd name="connsiteX2" fmla="*/ 4699253 w 4718303"/>
              <a:gd name="connsiteY2" fmla="*/ 19050 h 3061716"/>
              <a:gd name="connsiteX3" fmla="*/ 19050 w 4718303"/>
              <a:gd name="connsiteY3" fmla="*/ 19050 h 3061716"/>
              <a:gd name="connsiteX4" fmla="*/ 19050 w 4718303"/>
              <a:gd name="connsiteY4" fmla="*/ 3042666 h 3061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8303" h="3061716">
                <a:moveTo>
                  <a:pt x="19050" y="3042666"/>
                </a:moveTo>
                <a:lnTo>
                  <a:pt x="4699253" y="3042666"/>
                </a:lnTo>
                <a:lnTo>
                  <a:pt x="4699253" y="19050"/>
                </a:lnTo>
                <a:lnTo>
                  <a:pt x="19050" y="19050"/>
                </a:lnTo>
                <a:lnTo>
                  <a:pt x="19050" y="30426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5003" y="3049523"/>
            <a:ext cx="1621536" cy="614171"/>
          </a:xfrm>
          <a:custGeom>
            <a:avLst/>
            <a:gdLst>
              <a:gd name="connsiteX0" fmla="*/ 19050 w 1621536"/>
              <a:gd name="connsiteY0" fmla="*/ 307085 h 614171"/>
              <a:gd name="connsiteX1" fmla="*/ 810767 w 1621536"/>
              <a:gd name="connsiteY1" fmla="*/ 19050 h 614171"/>
              <a:gd name="connsiteX2" fmla="*/ 1602486 w 1621536"/>
              <a:gd name="connsiteY2" fmla="*/ 307085 h 614171"/>
              <a:gd name="connsiteX3" fmla="*/ 810767 w 1621536"/>
              <a:gd name="connsiteY3" fmla="*/ 595122 h 614171"/>
              <a:gd name="connsiteX4" fmla="*/ 19050 w 1621536"/>
              <a:gd name="connsiteY4" fmla="*/ 307085 h 614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6" h="614171">
                <a:moveTo>
                  <a:pt x="19050" y="307085"/>
                </a:moveTo>
                <a:lnTo>
                  <a:pt x="810767" y="19050"/>
                </a:lnTo>
                <a:lnTo>
                  <a:pt x="1602486" y="307085"/>
                </a:lnTo>
                <a:lnTo>
                  <a:pt x="810767" y="595122"/>
                </a:lnTo>
                <a:lnTo>
                  <a:pt x="19050" y="3070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7408" y="3337559"/>
            <a:ext cx="615695" cy="76200"/>
          </a:xfrm>
          <a:custGeom>
            <a:avLst/>
            <a:gdLst>
              <a:gd name="connsiteX0" fmla="*/ 19050 w 615695"/>
              <a:gd name="connsiteY0" fmla="*/ 19050 h 76200"/>
              <a:gd name="connsiteX1" fmla="*/ 596645 w 61569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5695" h="76200">
                <a:moveTo>
                  <a:pt x="19050" y="19050"/>
                </a:moveTo>
                <a:lnTo>
                  <a:pt x="596645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9964" y="3339084"/>
            <a:ext cx="614172" cy="76200"/>
          </a:xfrm>
          <a:custGeom>
            <a:avLst/>
            <a:gdLst>
              <a:gd name="connsiteX0" fmla="*/ 19050 w 614172"/>
              <a:gd name="connsiteY0" fmla="*/ 19050 h 76200"/>
              <a:gd name="connsiteX1" fmla="*/ 595121 w 614172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4172" h="76200">
                <a:moveTo>
                  <a:pt x="19050" y="19050"/>
                </a:moveTo>
                <a:lnTo>
                  <a:pt x="595121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8932" y="4562855"/>
            <a:ext cx="76200" cy="757427"/>
          </a:xfrm>
          <a:custGeom>
            <a:avLst/>
            <a:gdLst>
              <a:gd name="connsiteX0" fmla="*/ 19050 w 76200"/>
              <a:gd name="connsiteY0" fmla="*/ 19050 h 757427"/>
              <a:gd name="connsiteX1" fmla="*/ 19050 w 76200"/>
              <a:gd name="connsiteY1" fmla="*/ 738378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57427">
                <a:moveTo>
                  <a:pt x="19050" y="19050"/>
                </a:moveTo>
                <a:lnTo>
                  <a:pt x="19050" y="738378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6035" y="4562855"/>
            <a:ext cx="76200" cy="757427"/>
          </a:xfrm>
          <a:custGeom>
            <a:avLst/>
            <a:gdLst>
              <a:gd name="connsiteX0" fmla="*/ 19050 w 76200"/>
              <a:gd name="connsiteY0" fmla="*/ 19050 h 757427"/>
              <a:gd name="connsiteX1" fmla="*/ 19050 w 76200"/>
              <a:gd name="connsiteY1" fmla="*/ 738378 h 7574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757427">
                <a:moveTo>
                  <a:pt x="19050" y="19050"/>
                </a:moveTo>
                <a:lnTo>
                  <a:pt x="19050" y="738378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7210" y="2003813"/>
            <a:ext cx="154594" cy="810900"/>
          </a:xfrm>
          <a:custGeom>
            <a:avLst/>
            <a:gdLst>
              <a:gd name="connsiteX0" fmla="*/ 38648 w 154594"/>
              <a:gd name="connsiteY0" fmla="*/ 38648 h 810900"/>
              <a:gd name="connsiteX1" fmla="*/ 38648 w 154594"/>
              <a:gd name="connsiteY1" fmla="*/ 772251 h 810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594" h="810900">
                <a:moveTo>
                  <a:pt x="38648" y="38648"/>
                </a:moveTo>
                <a:lnTo>
                  <a:pt x="38648" y="772251"/>
                </a:ln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90324" y="3104218"/>
            <a:ext cx="512746" cy="154594"/>
          </a:xfrm>
          <a:custGeom>
            <a:avLst/>
            <a:gdLst>
              <a:gd name="connsiteX0" fmla="*/ 38648 w 512746"/>
              <a:gd name="connsiteY0" fmla="*/ 38648 h 154594"/>
              <a:gd name="connsiteX1" fmla="*/ 474097 w 512746"/>
              <a:gd name="connsiteY1" fmla="*/ 38648 h 154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746" h="154594">
                <a:moveTo>
                  <a:pt x="38648" y="38648"/>
                </a:moveTo>
                <a:lnTo>
                  <a:pt x="474097" y="38648"/>
                </a:ln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8892" y="3471019"/>
            <a:ext cx="154594" cy="1727730"/>
          </a:xfrm>
          <a:custGeom>
            <a:avLst/>
            <a:gdLst>
              <a:gd name="connsiteX0" fmla="*/ 38648 w 154594"/>
              <a:gd name="connsiteY0" fmla="*/ 38648 h 1727730"/>
              <a:gd name="connsiteX1" fmla="*/ 38649 w 154594"/>
              <a:gd name="connsiteY1" fmla="*/ 1689081 h 1727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594" h="1727730">
                <a:moveTo>
                  <a:pt x="38648" y="38648"/>
                </a:moveTo>
                <a:lnTo>
                  <a:pt x="38649" y="1689081"/>
                </a:ln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90324" y="5488237"/>
            <a:ext cx="512746" cy="154594"/>
          </a:xfrm>
          <a:custGeom>
            <a:avLst/>
            <a:gdLst>
              <a:gd name="connsiteX0" fmla="*/ 474097 w 512746"/>
              <a:gd name="connsiteY0" fmla="*/ 38648 h 154594"/>
              <a:gd name="connsiteX1" fmla="*/ 38648 w 512746"/>
              <a:gd name="connsiteY1" fmla="*/ 38648 h 1545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2746" h="154594">
                <a:moveTo>
                  <a:pt x="474097" y="38648"/>
                </a:moveTo>
                <a:lnTo>
                  <a:pt x="38648" y="38648"/>
                </a:ln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7210" y="5855021"/>
            <a:ext cx="154594" cy="415430"/>
          </a:xfrm>
          <a:custGeom>
            <a:avLst/>
            <a:gdLst>
              <a:gd name="connsiteX0" fmla="*/ 38648 w 154594"/>
              <a:gd name="connsiteY0" fmla="*/ 38648 h 415430"/>
              <a:gd name="connsiteX1" fmla="*/ 38648 w 154594"/>
              <a:gd name="connsiteY1" fmla="*/ 376781 h 415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594" h="415430">
                <a:moveTo>
                  <a:pt x="38648" y="38648"/>
                </a:moveTo>
                <a:lnTo>
                  <a:pt x="38648" y="376781"/>
                </a:ln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38190" y="6169467"/>
            <a:ext cx="255320" cy="257179"/>
          </a:xfrm>
          <a:custGeom>
            <a:avLst/>
            <a:gdLst>
              <a:gd name="connsiteX0" fmla="*/ 127668 w 255320"/>
              <a:gd name="connsiteY0" fmla="*/ 257179 h 257179"/>
              <a:gd name="connsiteX1" fmla="*/ 255320 w 255320"/>
              <a:gd name="connsiteY1" fmla="*/ 0 h 257179"/>
              <a:gd name="connsiteX2" fmla="*/ 0 w 255320"/>
              <a:gd name="connsiteY2" fmla="*/ 0 h 257179"/>
              <a:gd name="connsiteX3" fmla="*/ 0 w 255320"/>
              <a:gd name="connsiteY3" fmla="*/ 0 h 257179"/>
              <a:gd name="connsiteX4" fmla="*/ 127668 w 255320"/>
              <a:gd name="connsiteY4" fmla="*/ 257179 h 257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5320" h="257179">
                <a:moveTo>
                  <a:pt x="127668" y="257179"/>
                </a:moveTo>
                <a:lnTo>
                  <a:pt x="255320" y="0"/>
                </a:lnTo>
                <a:cubicBezTo>
                  <a:pt x="174467" y="40111"/>
                  <a:pt x="80152" y="40111"/>
                  <a:pt x="0" y="0"/>
                </a:cubicBezTo>
                <a:lnTo>
                  <a:pt x="0" y="0"/>
                </a:lnTo>
                <a:lnTo>
                  <a:pt x="127668" y="257179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7210" y="2737416"/>
            <a:ext cx="440411" cy="444098"/>
          </a:xfrm>
          <a:custGeom>
            <a:avLst/>
            <a:gdLst>
              <a:gd name="connsiteX0" fmla="*/ 38648 w 440411"/>
              <a:gd name="connsiteY0" fmla="*/ 38648 h 444098"/>
              <a:gd name="connsiteX1" fmla="*/ 401762 w 440411"/>
              <a:gd name="connsiteY1" fmla="*/ 405450 h 444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0411" h="444098">
                <a:moveTo>
                  <a:pt x="38648" y="38648"/>
                </a:moveTo>
                <a:cubicBezTo>
                  <a:pt x="38648" y="241382"/>
                  <a:pt x="201057" y="405450"/>
                  <a:pt x="401762" y="405450"/>
                </a:cubicBez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5773" y="3104218"/>
            <a:ext cx="440416" cy="444098"/>
          </a:xfrm>
          <a:custGeom>
            <a:avLst/>
            <a:gdLst>
              <a:gd name="connsiteX0" fmla="*/ 38648 w 440416"/>
              <a:gd name="connsiteY0" fmla="*/ 38648 h 444098"/>
              <a:gd name="connsiteX1" fmla="*/ 401767 w 440416"/>
              <a:gd name="connsiteY1" fmla="*/ 405450 h 444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0416" h="444098">
                <a:moveTo>
                  <a:pt x="38648" y="38648"/>
                </a:moveTo>
                <a:cubicBezTo>
                  <a:pt x="239354" y="38648"/>
                  <a:pt x="401767" y="202716"/>
                  <a:pt x="401767" y="405450"/>
                </a:cubicBez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5773" y="5121453"/>
            <a:ext cx="440415" cy="444081"/>
          </a:xfrm>
          <a:custGeom>
            <a:avLst/>
            <a:gdLst>
              <a:gd name="connsiteX0" fmla="*/ 401768 w 440415"/>
              <a:gd name="connsiteY0" fmla="*/ 38648 h 444081"/>
              <a:gd name="connsiteX1" fmla="*/ 38648 w 440415"/>
              <a:gd name="connsiteY1" fmla="*/ 405432 h 444081"/>
              <a:gd name="connsiteX2" fmla="*/ 38648 w 440415"/>
              <a:gd name="connsiteY2" fmla="*/ 405432 h 444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40415" h="444081">
                <a:moveTo>
                  <a:pt x="401768" y="38648"/>
                </a:moveTo>
                <a:cubicBezTo>
                  <a:pt x="401768" y="241382"/>
                  <a:pt x="239354" y="405432"/>
                  <a:pt x="38648" y="405432"/>
                </a:cubicBezTo>
                <a:cubicBezTo>
                  <a:pt x="38648" y="405432"/>
                  <a:pt x="38648" y="405432"/>
                  <a:pt x="38648" y="405432"/>
                </a:cubicBez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7210" y="5488237"/>
            <a:ext cx="440410" cy="444081"/>
          </a:xfrm>
          <a:custGeom>
            <a:avLst/>
            <a:gdLst>
              <a:gd name="connsiteX0" fmla="*/ 401761 w 440410"/>
              <a:gd name="connsiteY0" fmla="*/ 38648 h 444081"/>
              <a:gd name="connsiteX1" fmla="*/ 38648 w 440410"/>
              <a:gd name="connsiteY1" fmla="*/ 405432 h 4440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0410" h="444081">
                <a:moveTo>
                  <a:pt x="401761" y="38648"/>
                </a:moveTo>
                <a:cubicBezTo>
                  <a:pt x="201056" y="38648"/>
                  <a:pt x="38648" y="202698"/>
                  <a:pt x="38648" y="405432"/>
                </a:cubicBezTo>
              </a:path>
            </a:pathLst>
          </a:custGeom>
          <a:ln w="762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5641" y="2003553"/>
            <a:ext cx="154849" cy="810980"/>
          </a:xfrm>
          <a:custGeom>
            <a:avLst/>
            <a:gdLst>
              <a:gd name="connsiteX0" fmla="*/ 38712 w 154849"/>
              <a:gd name="connsiteY0" fmla="*/ 38712 h 810980"/>
              <a:gd name="connsiteX1" fmla="*/ 38712 w 154849"/>
              <a:gd name="connsiteY1" fmla="*/ 772267 h 810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849" h="810980">
                <a:moveTo>
                  <a:pt x="38712" y="38712"/>
                </a:moveTo>
                <a:lnTo>
                  <a:pt x="38712" y="772267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3115" y="3103887"/>
            <a:ext cx="515159" cy="154849"/>
          </a:xfrm>
          <a:custGeom>
            <a:avLst/>
            <a:gdLst>
              <a:gd name="connsiteX0" fmla="*/ 476446 w 515159"/>
              <a:gd name="connsiteY0" fmla="*/ 38712 h 154849"/>
              <a:gd name="connsiteX1" fmla="*/ 38712 w 515159"/>
              <a:gd name="connsiteY1" fmla="*/ 38712 h 154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5159" h="154849">
                <a:moveTo>
                  <a:pt x="476446" y="38712"/>
                </a:moveTo>
                <a:lnTo>
                  <a:pt x="38712" y="38712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8316" y="3470664"/>
            <a:ext cx="154849" cy="1727878"/>
          </a:xfrm>
          <a:custGeom>
            <a:avLst/>
            <a:gdLst>
              <a:gd name="connsiteX0" fmla="*/ 38712 w 154849"/>
              <a:gd name="connsiteY0" fmla="*/ 38712 h 1727878"/>
              <a:gd name="connsiteX1" fmla="*/ 38712 w 154849"/>
              <a:gd name="connsiteY1" fmla="*/ 1689166 h 1727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849" h="1727878">
                <a:moveTo>
                  <a:pt x="38712" y="38712"/>
                </a:moveTo>
                <a:lnTo>
                  <a:pt x="38712" y="1689166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3115" y="5487896"/>
            <a:ext cx="515159" cy="154849"/>
          </a:xfrm>
          <a:custGeom>
            <a:avLst/>
            <a:gdLst>
              <a:gd name="connsiteX0" fmla="*/ 38712 w 515159"/>
              <a:gd name="connsiteY0" fmla="*/ 38712 h 154849"/>
              <a:gd name="connsiteX1" fmla="*/ 476446 w 515159"/>
              <a:gd name="connsiteY1" fmla="*/ 38712 h 1548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5159" h="154849">
                <a:moveTo>
                  <a:pt x="38712" y="38712"/>
                </a:moveTo>
                <a:lnTo>
                  <a:pt x="476446" y="38712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5641" y="5854674"/>
            <a:ext cx="154849" cy="415609"/>
          </a:xfrm>
          <a:custGeom>
            <a:avLst/>
            <a:gdLst>
              <a:gd name="connsiteX0" fmla="*/ 38712 w 154849"/>
              <a:gd name="connsiteY0" fmla="*/ 38712 h 415609"/>
              <a:gd name="connsiteX1" fmla="*/ 38712 w 154849"/>
              <a:gd name="connsiteY1" fmla="*/ 376896 h 4156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4849" h="415609">
                <a:moveTo>
                  <a:pt x="38712" y="38712"/>
                </a:moveTo>
                <a:lnTo>
                  <a:pt x="38712" y="376896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16190" y="6168928"/>
            <a:ext cx="256342" cy="257747"/>
          </a:xfrm>
          <a:custGeom>
            <a:avLst/>
            <a:gdLst>
              <a:gd name="connsiteX0" fmla="*/ 128163 w 256342"/>
              <a:gd name="connsiteY0" fmla="*/ 257746 h 257747"/>
              <a:gd name="connsiteX1" fmla="*/ 0 w 256342"/>
              <a:gd name="connsiteY1" fmla="*/ 0 h 257747"/>
              <a:gd name="connsiteX2" fmla="*/ 256342 w 256342"/>
              <a:gd name="connsiteY2" fmla="*/ 0 h 257747"/>
              <a:gd name="connsiteX3" fmla="*/ 256342 w 256342"/>
              <a:gd name="connsiteY3" fmla="*/ 0 h 257747"/>
              <a:gd name="connsiteX4" fmla="*/ 128163 w 256342"/>
              <a:gd name="connsiteY4" fmla="*/ 257746 h 257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6342" h="257747">
                <a:moveTo>
                  <a:pt x="128163" y="257746"/>
                </a:moveTo>
                <a:lnTo>
                  <a:pt x="0" y="0"/>
                </a:lnTo>
                <a:cubicBezTo>
                  <a:pt x="80679" y="40574"/>
                  <a:pt x="175662" y="40574"/>
                  <a:pt x="256342" y="0"/>
                </a:cubicBezTo>
                <a:lnTo>
                  <a:pt x="256342" y="0"/>
                </a:lnTo>
                <a:lnTo>
                  <a:pt x="128163" y="257746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0865" y="2737109"/>
            <a:ext cx="442200" cy="444202"/>
          </a:xfrm>
          <a:custGeom>
            <a:avLst/>
            <a:gdLst>
              <a:gd name="connsiteX0" fmla="*/ 403488 w 442200"/>
              <a:gd name="connsiteY0" fmla="*/ 38712 h 444202"/>
              <a:gd name="connsiteX1" fmla="*/ 38712 w 442200"/>
              <a:gd name="connsiteY1" fmla="*/ 405490 h 444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200" h="444202">
                <a:moveTo>
                  <a:pt x="403488" y="38712"/>
                </a:moveTo>
                <a:cubicBezTo>
                  <a:pt x="403503" y="241204"/>
                  <a:pt x="240168" y="405490"/>
                  <a:pt x="38712" y="405490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8316" y="3103887"/>
            <a:ext cx="442223" cy="444202"/>
          </a:xfrm>
          <a:custGeom>
            <a:avLst/>
            <a:gdLst>
              <a:gd name="connsiteX0" fmla="*/ 403511 w 442223"/>
              <a:gd name="connsiteY0" fmla="*/ 38712 h 444202"/>
              <a:gd name="connsiteX1" fmla="*/ 38712 w 442223"/>
              <a:gd name="connsiteY1" fmla="*/ 405489 h 444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223" h="444202">
                <a:moveTo>
                  <a:pt x="403511" y="38712"/>
                </a:moveTo>
                <a:cubicBezTo>
                  <a:pt x="202039" y="38712"/>
                  <a:pt x="38712" y="202845"/>
                  <a:pt x="38712" y="405489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38316" y="5121119"/>
            <a:ext cx="442223" cy="444202"/>
          </a:xfrm>
          <a:custGeom>
            <a:avLst/>
            <a:gdLst>
              <a:gd name="connsiteX0" fmla="*/ 38712 w 442223"/>
              <a:gd name="connsiteY0" fmla="*/ 38712 h 444202"/>
              <a:gd name="connsiteX1" fmla="*/ 403496 w 442223"/>
              <a:gd name="connsiteY1" fmla="*/ 405489 h 444202"/>
              <a:gd name="connsiteX2" fmla="*/ 403511 w 442223"/>
              <a:gd name="connsiteY2" fmla="*/ 405489 h 444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42223" h="444202">
                <a:moveTo>
                  <a:pt x="38712" y="38712"/>
                </a:moveTo>
                <a:cubicBezTo>
                  <a:pt x="38712" y="241265"/>
                  <a:pt x="202039" y="405489"/>
                  <a:pt x="403496" y="405489"/>
                </a:cubicBezTo>
                <a:cubicBezTo>
                  <a:pt x="403496" y="405489"/>
                  <a:pt x="403511" y="405489"/>
                  <a:pt x="403511" y="405489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0849" y="5487896"/>
            <a:ext cx="442216" cy="444187"/>
          </a:xfrm>
          <a:custGeom>
            <a:avLst/>
            <a:gdLst>
              <a:gd name="connsiteX0" fmla="*/ 38712 w 442216"/>
              <a:gd name="connsiteY0" fmla="*/ 38712 h 444187"/>
              <a:gd name="connsiteX1" fmla="*/ 403503 w 442216"/>
              <a:gd name="connsiteY1" fmla="*/ 405474 h 4441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2216" h="444187">
                <a:moveTo>
                  <a:pt x="38712" y="38712"/>
                </a:moveTo>
                <a:cubicBezTo>
                  <a:pt x="240183" y="38712"/>
                  <a:pt x="403503" y="202921"/>
                  <a:pt x="403503" y="405474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39084" y="2133600"/>
            <a:ext cx="1629155" cy="399288"/>
          </a:xfrm>
          <a:custGeom>
            <a:avLst/>
            <a:gdLst>
              <a:gd name="connsiteX0" fmla="*/ 0 w 1629155"/>
              <a:gd name="connsiteY0" fmla="*/ 399288 h 399288"/>
              <a:gd name="connsiteX1" fmla="*/ 1629155 w 1629155"/>
              <a:gd name="connsiteY1" fmla="*/ 399288 h 399288"/>
              <a:gd name="connsiteX2" fmla="*/ 1629155 w 1629155"/>
              <a:gd name="connsiteY2" fmla="*/ 0 h 399288"/>
              <a:gd name="connsiteX3" fmla="*/ 0 w 1629155"/>
              <a:gd name="connsiteY3" fmla="*/ 0 h 399288"/>
              <a:gd name="connsiteX4" fmla="*/ 0 w 1629155"/>
              <a:gd name="connsiteY4" fmla="*/ 399288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9155" h="399288">
                <a:moveTo>
                  <a:pt x="0" y="399288"/>
                </a:moveTo>
                <a:lnTo>
                  <a:pt x="1629155" y="399288"/>
                </a:lnTo>
                <a:lnTo>
                  <a:pt x="1629155" y="0"/>
                </a:lnTo>
                <a:lnTo>
                  <a:pt x="0" y="0"/>
                </a:lnTo>
                <a:lnTo>
                  <a:pt x="0" y="399288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80047" y="2133600"/>
            <a:ext cx="1630680" cy="399288"/>
          </a:xfrm>
          <a:custGeom>
            <a:avLst/>
            <a:gdLst>
              <a:gd name="connsiteX0" fmla="*/ 0 w 1630680"/>
              <a:gd name="connsiteY0" fmla="*/ 399288 h 399288"/>
              <a:gd name="connsiteX1" fmla="*/ 1630680 w 1630680"/>
              <a:gd name="connsiteY1" fmla="*/ 399288 h 399288"/>
              <a:gd name="connsiteX2" fmla="*/ 1630680 w 1630680"/>
              <a:gd name="connsiteY2" fmla="*/ 0 h 399288"/>
              <a:gd name="connsiteX3" fmla="*/ 0 w 1630680"/>
              <a:gd name="connsiteY3" fmla="*/ 0 h 399288"/>
              <a:gd name="connsiteX4" fmla="*/ 0 w 1630680"/>
              <a:gd name="connsiteY4" fmla="*/ 399288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0680" h="399288">
                <a:moveTo>
                  <a:pt x="0" y="399288"/>
                </a:moveTo>
                <a:lnTo>
                  <a:pt x="1630680" y="399288"/>
                </a:lnTo>
                <a:lnTo>
                  <a:pt x="1630680" y="0"/>
                </a:lnTo>
                <a:lnTo>
                  <a:pt x="0" y="0"/>
                </a:lnTo>
                <a:lnTo>
                  <a:pt x="0" y="399288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044700"/>
            <a:ext cx="3276600" cy="449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97028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016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分支结构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语言中的分支结构：执行过程就是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满足条件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分支</a:t>
            </a:r>
          </a:p>
          <a:p>
            <a:pPr>
              <a:lnSpc>
                <a:spcPts val="30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顺序语句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，否则执行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分支顺序语句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0" y="32766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0" y="2222500"/>
            <a:ext cx="14351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914400" algn="l"/>
                <a:tab pos="10795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为“真”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9144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9144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65900" y="2222500"/>
            <a:ext cx="14351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06400" algn="l"/>
                <a:tab pos="508000" algn="l"/>
              </a:tabLst>
            </a:pP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0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为“假”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406400" algn="l"/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406400" algn="l"/>
                <a:tab pos="5080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56007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0033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分支语句有两种基本形式：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47900" y="1968500"/>
            <a:ext cx="29591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22300" algn="l"/>
                <a:tab pos="12827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语句的一般形式：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223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if(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6223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  <a:tab pos="12827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</a:p>
          <a:p>
            <a:pPr>
              <a:lnSpc>
                <a:spcPts val="2600"/>
              </a:lnSpc>
              <a:tabLst>
                <a:tab pos="6223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19800" y="2006600"/>
            <a:ext cx="3962400" cy="337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622300" algn="l"/>
                <a:tab pos="12954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if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else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语句的一般形式：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if(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1;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else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2;</a:t>
            </a:r>
          </a:p>
          <a:p>
            <a:pPr>
              <a:lnSpc>
                <a:spcPts val="2600"/>
              </a:lnSpc>
              <a:tabLst>
                <a:tab pos="6223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63346" y="1053846"/>
            <a:ext cx="5160264" cy="5170932"/>
          </a:xfrm>
          <a:custGeom>
            <a:avLst/>
            <a:gdLst>
              <a:gd name="connsiteX0" fmla="*/ 0 w 5160264"/>
              <a:gd name="connsiteY0" fmla="*/ 5170932 h 5170932"/>
              <a:gd name="connsiteX1" fmla="*/ 5160263 w 5160264"/>
              <a:gd name="connsiteY1" fmla="*/ 5170932 h 5170932"/>
              <a:gd name="connsiteX2" fmla="*/ 5160263 w 5160264"/>
              <a:gd name="connsiteY2" fmla="*/ 0 h 5170932"/>
              <a:gd name="connsiteX3" fmla="*/ 0 w 5160264"/>
              <a:gd name="connsiteY3" fmla="*/ 0 h 5170932"/>
              <a:gd name="connsiteX4" fmla="*/ 0 w 5160264"/>
              <a:gd name="connsiteY4" fmla="*/ 5170932 h 51709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60264" h="5170932">
                <a:moveTo>
                  <a:pt x="0" y="5170932"/>
                </a:moveTo>
                <a:lnTo>
                  <a:pt x="5160263" y="5170932"/>
                </a:lnTo>
                <a:lnTo>
                  <a:pt x="5160263" y="0"/>
                </a:lnTo>
                <a:lnTo>
                  <a:pt x="0" y="0"/>
                </a:lnTo>
                <a:lnTo>
                  <a:pt x="0" y="5170932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4296" y="1034796"/>
            <a:ext cx="5198364" cy="5209032"/>
          </a:xfrm>
          <a:custGeom>
            <a:avLst/>
            <a:gdLst>
              <a:gd name="connsiteX0" fmla="*/ 19050 w 5198364"/>
              <a:gd name="connsiteY0" fmla="*/ 5189982 h 5209032"/>
              <a:gd name="connsiteX1" fmla="*/ 5179313 w 5198364"/>
              <a:gd name="connsiteY1" fmla="*/ 5189982 h 5209032"/>
              <a:gd name="connsiteX2" fmla="*/ 5179313 w 5198364"/>
              <a:gd name="connsiteY2" fmla="*/ 19050 h 5209032"/>
              <a:gd name="connsiteX3" fmla="*/ 19050 w 5198364"/>
              <a:gd name="connsiteY3" fmla="*/ 19050 h 5209032"/>
              <a:gd name="connsiteX4" fmla="*/ 19050 w 5198364"/>
              <a:gd name="connsiteY4" fmla="*/ 5189982 h 5209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98364" h="5209032">
                <a:moveTo>
                  <a:pt x="19050" y="5189982"/>
                </a:moveTo>
                <a:lnTo>
                  <a:pt x="5179313" y="5189982"/>
                </a:lnTo>
                <a:lnTo>
                  <a:pt x="5179313" y="19050"/>
                </a:lnTo>
                <a:lnTo>
                  <a:pt x="19050" y="19050"/>
                </a:lnTo>
                <a:lnTo>
                  <a:pt x="19050" y="51899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977900"/>
            <a:ext cx="10972800" cy="5397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168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1181100"/>
            <a:ext cx="27686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21590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2527300"/>
            <a:ext cx="3378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scanf(%d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%d”,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&amp;b);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3505200"/>
            <a:ext cx="368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printf(“%d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38354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4191000"/>
            <a:ext cx="609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4851400"/>
            <a:ext cx="3683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printf(“%d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51816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55245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58547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168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927100"/>
            <a:ext cx="83058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语言中的多路分支结构：执行过程就是根据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判断条</a:t>
            </a:r>
          </a:p>
          <a:p>
            <a:pPr>
              <a:lnSpc>
                <a:spcPts val="3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件的多个值来判断走哪一条分支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，一般为多分支。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2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从键盘上接受一个百分制的成绩，要求输出成绩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66900" y="25273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等级优、良、差。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52700" y="3187700"/>
            <a:ext cx="50165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[80,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100]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之间的成绩等级为优；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[60,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80)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之间的成绩等级为良；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[0,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60)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之间的成绩等级为差。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06145" y="1125474"/>
            <a:ext cx="11521440" cy="5184647"/>
          </a:xfrm>
          <a:custGeom>
            <a:avLst/>
            <a:gdLst>
              <a:gd name="connsiteX0" fmla="*/ 0 w 11521440"/>
              <a:gd name="connsiteY0" fmla="*/ 5184647 h 5184647"/>
              <a:gd name="connsiteX1" fmla="*/ 11521439 w 11521440"/>
              <a:gd name="connsiteY1" fmla="*/ 5184647 h 5184647"/>
              <a:gd name="connsiteX2" fmla="*/ 11521439 w 11521440"/>
              <a:gd name="connsiteY2" fmla="*/ 0 h 5184647"/>
              <a:gd name="connsiteX3" fmla="*/ 0 w 11521440"/>
              <a:gd name="connsiteY3" fmla="*/ 0 h 5184647"/>
              <a:gd name="connsiteX4" fmla="*/ 0 w 11521440"/>
              <a:gd name="connsiteY4" fmla="*/ 5184647 h 5184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21440" h="5184647">
                <a:moveTo>
                  <a:pt x="0" y="5184647"/>
                </a:moveTo>
                <a:lnTo>
                  <a:pt x="11521439" y="5184647"/>
                </a:lnTo>
                <a:lnTo>
                  <a:pt x="11521439" y="0"/>
                </a:lnTo>
                <a:lnTo>
                  <a:pt x="0" y="0"/>
                </a:lnTo>
                <a:lnTo>
                  <a:pt x="0" y="5184647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7095" y="1106424"/>
            <a:ext cx="11559540" cy="5222747"/>
          </a:xfrm>
          <a:custGeom>
            <a:avLst/>
            <a:gdLst>
              <a:gd name="connsiteX0" fmla="*/ 19050 w 11559540"/>
              <a:gd name="connsiteY0" fmla="*/ 5203697 h 5222747"/>
              <a:gd name="connsiteX1" fmla="*/ 11540489 w 11559540"/>
              <a:gd name="connsiteY1" fmla="*/ 5203697 h 5222747"/>
              <a:gd name="connsiteX2" fmla="*/ 11540489 w 11559540"/>
              <a:gd name="connsiteY2" fmla="*/ 19050 h 5222747"/>
              <a:gd name="connsiteX3" fmla="*/ 19050 w 11559540"/>
              <a:gd name="connsiteY3" fmla="*/ 19050 h 5222747"/>
              <a:gd name="connsiteX4" fmla="*/ 19050 w 11559540"/>
              <a:gd name="connsiteY4" fmla="*/ 5203697 h 5222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559540" h="5222747">
                <a:moveTo>
                  <a:pt x="19050" y="5203697"/>
                </a:moveTo>
                <a:lnTo>
                  <a:pt x="11540489" y="5203697"/>
                </a:lnTo>
                <a:lnTo>
                  <a:pt x="11540489" y="19050"/>
                </a:lnTo>
                <a:lnTo>
                  <a:pt x="19050" y="19050"/>
                </a:lnTo>
                <a:lnTo>
                  <a:pt x="19050" y="520369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92596" y="1106424"/>
            <a:ext cx="76200" cy="5222671"/>
          </a:xfrm>
          <a:custGeom>
            <a:avLst/>
            <a:gdLst>
              <a:gd name="connsiteX0" fmla="*/ 19050 w 76200"/>
              <a:gd name="connsiteY0" fmla="*/ 19050 h 5222671"/>
              <a:gd name="connsiteX1" fmla="*/ 19050 w 76200"/>
              <a:gd name="connsiteY1" fmla="*/ 5203621 h 5222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222671">
                <a:moveTo>
                  <a:pt x="19050" y="19050"/>
                </a:moveTo>
                <a:lnTo>
                  <a:pt x="19050" y="5203621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1066800"/>
            <a:ext cx="11696700" cy="534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168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1397000"/>
            <a:ext cx="5232400" cy="328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09600" algn="l"/>
                <a:tab pos="12319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score;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请输入成绩：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scanf("%f",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&amp;score);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&gt;=80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100)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优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600"/>
              </a:lnSpc>
              <a:tabLst>
                <a:tab pos="6096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4711700"/>
            <a:ext cx="103886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  <a:tab pos="102489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&gt;=60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80)</a:t>
            </a:r>
          </a:p>
          <a:p>
            <a:pPr>
              <a:lnSpc>
                <a:spcPts val="2600"/>
              </a:lnSpc>
              <a:tabLst>
                <a:tab pos="622300" algn="l"/>
                <a:tab pos="102489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  <a:tab pos="10248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良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600"/>
              </a:lnSpc>
              <a:tabLst>
                <a:tab pos="622300" algn="l"/>
                <a:tab pos="102489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622300" algn="l"/>
                <a:tab pos="10248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34200" y="1320800"/>
            <a:ext cx="49149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&amp;&amp;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60)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差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输入的成绩有错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600"/>
              </a:lnSpc>
              <a:tabLst>
                <a:tab pos="6223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24600" y="4254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83555" y="1125474"/>
            <a:ext cx="4317237" cy="1152143"/>
          </a:xfrm>
          <a:custGeom>
            <a:avLst/>
            <a:gdLst>
              <a:gd name="connsiteX0" fmla="*/ 2372613 w 4317237"/>
              <a:gd name="connsiteY0" fmla="*/ 192023 h 1152143"/>
              <a:gd name="connsiteX1" fmla="*/ 2564637 w 4317237"/>
              <a:gd name="connsiteY1" fmla="*/ 0 h 1152143"/>
              <a:gd name="connsiteX2" fmla="*/ 2696717 w 4317237"/>
              <a:gd name="connsiteY2" fmla="*/ 0 h 1152143"/>
              <a:gd name="connsiteX3" fmla="*/ 2696717 w 4317237"/>
              <a:gd name="connsiteY3" fmla="*/ 0 h 1152143"/>
              <a:gd name="connsiteX4" fmla="*/ 3182874 w 4317237"/>
              <a:gd name="connsiteY4" fmla="*/ 0 h 1152143"/>
              <a:gd name="connsiteX5" fmla="*/ 4125213 w 4317237"/>
              <a:gd name="connsiteY5" fmla="*/ 0 h 1152143"/>
              <a:gd name="connsiteX6" fmla="*/ 4317237 w 4317237"/>
              <a:gd name="connsiteY6" fmla="*/ 192023 h 1152143"/>
              <a:gd name="connsiteX7" fmla="*/ 4317237 w 4317237"/>
              <a:gd name="connsiteY7" fmla="*/ 672083 h 1152143"/>
              <a:gd name="connsiteX8" fmla="*/ 4317237 w 4317237"/>
              <a:gd name="connsiteY8" fmla="*/ 672083 h 1152143"/>
              <a:gd name="connsiteX9" fmla="*/ 4317237 w 4317237"/>
              <a:gd name="connsiteY9" fmla="*/ 960119 h 1152143"/>
              <a:gd name="connsiteX10" fmla="*/ 4317237 w 4317237"/>
              <a:gd name="connsiteY10" fmla="*/ 960119 h 1152143"/>
              <a:gd name="connsiteX11" fmla="*/ 4125213 w 4317237"/>
              <a:gd name="connsiteY11" fmla="*/ 1152143 h 1152143"/>
              <a:gd name="connsiteX12" fmla="*/ 3182874 w 4317237"/>
              <a:gd name="connsiteY12" fmla="*/ 1152143 h 1152143"/>
              <a:gd name="connsiteX13" fmla="*/ 2696717 w 4317237"/>
              <a:gd name="connsiteY13" fmla="*/ 1152143 h 1152143"/>
              <a:gd name="connsiteX14" fmla="*/ 2696717 w 4317237"/>
              <a:gd name="connsiteY14" fmla="*/ 1152143 h 1152143"/>
              <a:gd name="connsiteX15" fmla="*/ 2564637 w 4317237"/>
              <a:gd name="connsiteY15" fmla="*/ 1152143 h 1152143"/>
              <a:gd name="connsiteX16" fmla="*/ 2372613 w 4317237"/>
              <a:gd name="connsiteY16" fmla="*/ 960119 h 1152143"/>
              <a:gd name="connsiteX17" fmla="*/ 2372613 w 4317237"/>
              <a:gd name="connsiteY17" fmla="*/ 960119 h 1152143"/>
              <a:gd name="connsiteX18" fmla="*/ 0 w 4317237"/>
              <a:gd name="connsiteY18" fmla="*/ 973455 h 1152143"/>
              <a:gd name="connsiteX19" fmla="*/ 2372613 w 4317237"/>
              <a:gd name="connsiteY19" fmla="*/ 672083 h 1152143"/>
              <a:gd name="connsiteX20" fmla="*/ 2372613 w 4317237"/>
              <a:gd name="connsiteY20" fmla="*/ 192023 h 11521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17237" h="1152143">
                <a:moveTo>
                  <a:pt x="2372613" y="192023"/>
                </a:moveTo>
                <a:cubicBezTo>
                  <a:pt x="2372613" y="85978"/>
                  <a:pt x="2458592" y="0"/>
                  <a:pt x="2564637" y="0"/>
                </a:cubicBezTo>
                <a:lnTo>
                  <a:pt x="2696717" y="0"/>
                </a:lnTo>
                <a:lnTo>
                  <a:pt x="2696717" y="0"/>
                </a:lnTo>
                <a:lnTo>
                  <a:pt x="3182874" y="0"/>
                </a:lnTo>
                <a:lnTo>
                  <a:pt x="4125213" y="0"/>
                </a:lnTo>
                <a:cubicBezTo>
                  <a:pt x="4231259" y="0"/>
                  <a:pt x="4317237" y="85978"/>
                  <a:pt x="4317237" y="192023"/>
                </a:cubicBezTo>
                <a:lnTo>
                  <a:pt x="4317237" y="672083"/>
                </a:lnTo>
                <a:lnTo>
                  <a:pt x="4317237" y="672083"/>
                </a:lnTo>
                <a:lnTo>
                  <a:pt x="4317237" y="960119"/>
                </a:lnTo>
                <a:lnTo>
                  <a:pt x="4317237" y="960119"/>
                </a:lnTo>
                <a:cubicBezTo>
                  <a:pt x="4317237" y="1066165"/>
                  <a:pt x="4231259" y="1152143"/>
                  <a:pt x="4125213" y="1152143"/>
                </a:cubicBezTo>
                <a:lnTo>
                  <a:pt x="3182874" y="1152143"/>
                </a:lnTo>
                <a:lnTo>
                  <a:pt x="2696717" y="1152143"/>
                </a:lnTo>
                <a:lnTo>
                  <a:pt x="2696717" y="1152143"/>
                </a:lnTo>
                <a:lnTo>
                  <a:pt x="2564637" y="1152143"/>
                </a:lnTo>
                <a:cubicBezTo>
                  <a:pt x="2458592" y="1152143"/>
                  <a:pt x="2372613" y="1066165"/>
                  <a:pt x="2372613" y="960119"/>
                </a:cubicBezTo>
                <a:lnTo>
                  <a:pt x="2372613" y="960119"/>
                </a:lnTo>
                <a:lnTo>
                  <a:pt x="0" y="973455"/>
                </a:lnTo>
                <a:lnTo>
                  <a:pt x="2372613" y="672083"/>
                </a:lnTo>
                <a:lnTo>
                  <a:pt x="2372613" y="192023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64505" y="1106424"/>
            <a:ext cx="4355337" cy="1190243"/>
          </a:xfrm>
          <a:custGeom>
            <a:avLst/>
            <a:gdLst>
              <a:gd name="connsiteX0" fmla="*/ 2391663 w 4355337"/>
              <a:gd name="connsiteY0" fmla="*/ 211073 h 1190243"/>
              <a:gd name="connsiteX1" fmla="*/ 2583687 w 4355337"/>
              <a:gd name="connsiteY1" fmla="*/ 19050 h 1190243"/>
              <a:gd name="connsiteX2" fmla="*/ 2715767 w 4355337"/>
              <a:gd name="connsiteY2" fmla="*/ 19050 h 1190243"/>
              <a:gd name="connsiteX3" fmla="*/ 2715767 w 4355337"/>
              <a:gd name="connsiteY3" fmla="*/ 19050 h 1190243"/>
              <a:gd name="connsiteX4" fmla="*/ 3201924 w 4355337"/>
              <a:gd name="connsiteY4" fmla="*/ 19050 h 1190243"/>
              <a:gd name="connsiteX5" fmla="*/ 4144263 w 4355337"/>
              <a:gd name="connsiteY5" fmla="*/ 19050 h 1190243"/>
              <a:gd name="connsiteX6" fmla="*/ 4336287 w 4355337"/>
              <a:gd name="connsiteY6" fmla="*/ 211073 h 1190243"/>
              <a:gd name="connsiteX7" fmla="*/ 4336287 w 4355337"/>
              <a:gd name="connsiteY7" fmla="*/ 691133 h 1190243"/>
              <a:gd name="connsiteX8" fmla="*/ 4336287 w 4355337"/>
              <a:gd name="connsiteY8" fmla="*/ 691133 h 1190243"/>
              <a:gd name="connsiteX9" fmla="*/ 4336287 w 4355337"/>
              <a:gd name="connsiteY9" fmla="*/ 979169 h 1190243"/>
              <a:gd name="connsiteX10" fmla="*/ 4336287 w 4355337"/>
              <a:gd name="connsiteY10" fmla="*/ 979169 h 1190243"/>
              <a:gd name="connsiteX11" fmla="*/ 4144263 w 4355337"/>
              <a:gd name="connsiteY11" fmla="*/ 1171193 h 1190243"/>
              <a:gd name="connsiteX12" fmla="*/ 3201924 w 4355337"/>
              <a:gd name="connsiteY12" fmla="*/ 1171193 h 1190243"/>
              <a:gd name="connsiteX13" fmla="*/ 2715767 w 4355337"/>
              <a:gd name="connsiteY13" fmla="*/ 1171193 h 1190243"/>
              <a:gd name="connsiteX14" fmla="*/ 2715767 w 4355337"/>
              <a:gd name="connsiteY14" fmla="*/ 1171193 h 1190243"/>
              <a:gd name="connsiteX15" fmla="*/ 2583687 w 4355337"/>
              <a:gd name="connsiteY15" fmla="*/ 1171193 h 1190243"/>
              <a:gd name="connsiteX16" fmla="*/ 2391663 w 4355337"/>
              <a:gd name="connsiteY16" fmla="*/ 979169 h 1190243"/>
              <a:gd name="connsiteX17" fmla="*/ 2391663 w 4355337"/>
              <a:gd name="connsiteY17" fmla="*/ 979169 h 1190243"/>
              <a:gd name="connsiteX18" fmla="*/ 19050 w 4355337"/>
              <a:gd name="connsiteY18" fmla="*/ 992505 h 1190243"/>
              <a:gd name="connsiteX19" fmla="*/ 2391663 w 4355337"/>
              <a:gd name="connsiteY19" fmla="*/ 691133 h 1190243"/>
              <a:gd name="connsiteX20" fmla="*/ 2391663 w 4355337"/>
              <a:gd name="connsiteY20" fmla="*/ 211073 h 1190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355337" h="1190243">
                <a:moveTo>
                  <a:pt x="2391663" y="211073"/>
                </a:moveTo>
                <a:cubicBezTo>
                  <a:pt x="2391663" y="105028"/>
                  <a:pt x="2477642" y="19050"/>
                  <a:pt x="2583687" y="19050"/>
                </a:cubicBezTo>
                <a:lnTo>
                  <a:pt x="2715767" y="19050"/>
                </a:lnTo>
                <a:lnTo>
                  <a:pt x="2715767" y="19050"/>
                </a:lnTo>
                <a:lnTo>
                  <a:pt x="3201924" y="19050"/>
                </a:lnTo>
                <a:lnTo>
                  <a:pt x="4144263" y="19050"/>
                </a:lnTo>
                <a:cubicBezTo>
                  <a:pt x="4250309" y="19050"/>
                  <a:pt x="4336287" y="105028"/>
                  <a:pt x="4336287" y="211073"/>
                </a:cubicBezTo>
                <a:lnTo>
                  <a:pt x="4336287" y="691133"/>
                </a:lnTo>
                <a:lnTo>
                  <a:pt x="4336287" y="691133"/>
                </a:lnTo>
                <a:lnTo>
                  <a:pt x="4336287" y="979169"/>
                </a:lnTo>
                <a:lnTo>
                  <a:pt x="4336287" y="979169"/>
                </a:lnTo>
                <a:cubicBezTo>
                  <a:pt x="4336287" y="1085215"/>
                  <a:pt x="4250309" y="1171193"/>
                  <a:pt x="4144263" y="1171193"/>
                </a:cubicBezTo>
                <a:lnTo>
                  <a:pt x="3201924" y="1171193"/>
                </a:lnTo>
                <a:lnTo>
                  <a:pt x="2715767" y="1171193"/>
                </a:lnTo>
                <a:lnTo>
                  <a:pt x="2715767" y="1171193"/>
                </a:lnTo>
                <a:lnTo>
                  <a:pt x="2583687" y="1171193"/>
                </a:lnTo>
                <a:cubicBezTo>
                  <a:pt x="2477642" y="1171193"/>
                  <a:pt x="2391663" y="1085215"/>
                  <a:pt x="2391663" y="979169"/>
                </a:cubicBezTo>
                <a:lnTo>
                  <a:pt x="2391663" y="979169"/>
                </a:lnTo>
                <a:lnTo>
                  <a:pt x="19050" y="992505"/>
                </a:lnTo>
                <a:lnTo>
                  <a:pt x="2391663" y="691133"/>
                </a:lnTo>
                <a:lnTo>
                  <a:pt x="2391663" y="2110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57315" y="2782061"/>
            <a:ext cx="4263390" cy="1152144"/>
          </a:xfrm>
          <a:custGeom>
            <a:avLst/>
            <a:gdLst>
              <a:gd name="connsiteX0" fmla="*/ 2318765 w 4263390"/>
              <a:gd name="connsiteY0" fmla="*/ 192023 h 1152144"/>
              <a:gd name="connsiteX1" fmla="*/ 2510790 w 4263390"/>
              <a:gd name="connsiteY1" fmla="*/ 0 h 1152144"/>
              <a:gd name="connsiteX2" fmla="*/ 2642870 w 4263390"/>
              <a:gd name="connsiteY2" fmla="*/ 0 h 1152144"/>
              <a:gd name="connsiteX3" fmla="*/ 2642870 w 4263390"/>
              <a:gd name="connsiteY3" fmla="*/ 0 h 1152144"/>
              <a:gd name="connsiteX4" fmla="*/ 3129026 w 4263390"/>
              <a:gd name="connsiteY4" fmla="*/ 0 h 1152144"/>
              <a:gd name="connsiteX5" fmla="*/ 4071365 w 4263390"/>
              <a:gd name="connsiteY5" fmla="*/ 0 h 1152144"/>
              <a:gd name="connsiteX6" fmla="*/ 4263390 w 4263390"/>
              <a:gd name="connsiteY6" fmla="*/ 192023 h 1152144"/>
              <a:gd name="connsiteX7" fmla="*/ 4263390 w 4263390"/>
              <a:gd name="connsiteY7" fmla="*/ 192023 h 1152144"/>
              <a:gd name="connsiteX8" fmla="*/ 4263390 w 4263390"/>
              <a:gd name="connsiteY8" fmla="*/ 192023 h 1152144"/>
              <a:gd name="connsiteX9" fmla="*/ 4263390 w 4263390"/>
              <a:gd name="connsiteY9" fmla="*/ 480059 h 1152144"/>
              <a:gd name="connsiteX10" fmla="*/ 4263390 w 4263390"/>
              <a:gd name="connsiteY10" fmla="*/ 960120 h 1152144"/>
              <a:gd name="connsiteX11" fmla="*/ 4071365 w 4263390"/>
              <a:gd name="connsiteY11" fmla="*/ 1152144 h 1152144"/>
              <a:gd name="connsiteX12" fmla="*/ 3129026 w 4263390"/>
              <a:gd name="connsiteY12" fmla="*/ 1152144 h 1152144"/>
              <a:gd name="connsiteX13" fmla="*/ 2642870 w 4263390"/>
              <a:gd name="connsiteY13" fmla="*/ 1152144 h 1152144"/>
              <a:gd name="connsiteX14" fmla="*/ 2642870 w 4263390"/>
              <a:gd name="connsiteY14" fmla="*/ 1152144 h 1152144"/>
              <a:gd name="connsiteX15" fmla="*/ 2510790 w 4263390"/>
              <a:gd name="connsiteY15" fmla="*/ 1152144 h 1152144"/>
              <a:gd name="connsiteX16" fmla="*/ 2318765 w 4263390"/>
              <a:gd name="connsiteY16" fmla="*/ 960120 h 1152144"/>
              <a:gd name="connsiteX17" fmla="*/ 2318765 w 4263390"/>
              <a:gd name="connsiteY17" fmla="*/ 480059 h 1152144"/>
              <a:gd name="connsiteX18" fmla="*/ 0 w 4263390"/>
              <a:gd name="connsiteY18" fmla="*/ 32130 h 1152144"/>
              <a:gd name="connsiteX19" fmla="*/ 2318765 w 4263390"/>
              <a:gd name="connsiteY19" fmla="*/ 192023 h 1152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263390" h="1152144">
                <a:moveTo>
                  <a:pt x="2318765" y="192023"/>
                </a:moveTo>
                <a:cubicBezTo>
                  <a:pt x="2318765" y="85979"/>
                  <a:pt x="2404745" y="0"/>
                  <a:pt x="2510790" y="0"/>
                </a:cubicBezTo>
                <a:lnTo>
                  <a:pt x="2642870" y="0"/>
                </a:lnTo>
                <a:lnTo>
                  <a:pt x="2642870" y="0"/>
                </a:lnTo>
                <a:lnTo>
                  <a:pt x="3129026" y="0"/>
                </a:lnTo>
                <a:lnTo>
                  <a:pt x="4071365" y="0"/>
                </a:lnTo>
                <a:cubicBezTo>
                  <a:pt x="4177411" y="0"/>
                  <a:pt x="4263390" y="85979"/>
                  <a:pt x="4263390" y="192023"/>
                </a:cubicBezTo>
                <a:lnTo>
                  <a:pt x="4263390" y="192023"/>
                </a:lnTo>
                <a:lnTo>
                  <a:pt x="4263390" y="192023"/>
                </a:lnTo>
                <a:lnTo>
                  <a:pt x="4263390" y="480059"/>
                </a:lnTo>
                <a:lnTo>
                  <a:pt x="4263390" y="960120"/>
                </a:lnTo>
                <a:cubicBezTo>
                  <a:pt x="4263390" y="1066165"/>
                  <a:pt x="4177411" y="1152144"/>
                  <a:pt x="4071365" y="1152144"/>
                </a:cubicBezTo>
                <a:lnTo>
                  <a:pt x="3129026" y="1152144"/>
                </a:lnTo>
                <a:lnTo>
                  <a:pt x="2642870" y="1152144"/>
                </a:lnTo>
                <a:lnTo>
                  <a:pt x="2642870" y="1152144"/>
                </a:lnTo>
                <a:lnTo>
                  <a:pt x="2510790" y="1152144"/>
                </a:lnTo>
                <a:cubicBezTo>
                  <a:pt x="2404745" y="1152144"/>
                  <a:pt x="2318765" y="1066165"/>
                  <a:pt x="2318765" y="960120"/>
                </a:cubicBezTo>
                <a:lnTo>
                  <a:pt x="2318765" y="480059"/>
                </a:lnTo>
                <a:lnTo>
                  <a:pt x="0" y="32130"/>
                </a:lnTo>
                <a:lnTo>
                  <a:pt x="2318765" y="192023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8265" y="2763011"/>
            <a:ext cx="4301490" cy="1190244"/>
          </a:xfrm>
          <a:custGeom>
            <a:avLst/>
            <a:gdLst>
              <a:gd name="connsiteX0" fmla="*/ 2337815 w 4301490"/>
              <a:gd name="connsiteY0" fmla="*/ 211073 h 1190244"/>
              <a:gd name="connsiteX1" fmla="*/ 2529840 w 4301490"/>
              <a:gd name="connsiteY1" fmla="*/ 19050 h 1190244"/>
              <a:gd name="connsiteX2" fmla="*/ 2661920 w 4301490"/>
              <a:gd name="connsiteY2" fmla="*/ 19050 h 1190244"/>
              <a:gd name="connsiteX3" fmla="*/ 2661920 w 4301490"/>
              <a:gd name="connsiteY3" fmla="*/ 19050 h 1190244"/>
              <a:gd name="connsiteX4" fmla="*/ 3148076 w 4301490"/>
              <a:gd name="connsiteY4" fmla="*/ 19050 h 1190244"/>
              <a:gd name="connsiteX5" fmla="*/ 4090415 w 4301490"/>
              <a:gd name="connsiteY5" fmla="*/ 19050 h 1190244"/>
              <a:gd name="connsiteX6" fmla="*/ 4282440 w 4301490"/>
              <a:gd name="connsiteY6" fmla="*/ 211073 h 1190244"/>
              <a:gd name="connsiteX7" fmla="*/ 4282440 w 4301490"/>
              <a:gd name="connsiteY7" fmla="*/ 211073 h 1190244"/>
              <a:gd name="connsiteX8" fmla="*/ 4282440 w 4301490"/>
              <a:gd name="connsiteY8" fmla="*/ 211073 h 1190244"/>
              <a:gd name="connsiteX9" fmla="*/ 4282440 w 4301490"/>
              <a:gd name="connsiteY9" fmla="*/ 499109 h 1190244"/>
              <a:gd name="connsiteX10" fmla="*/ 4282440 w 4301490"/>
              <a:gd name="connsiteY10" fmla="*/ 979170 h 1190244"/>
              <a:gd name="connsiteX11" fmla="*/ 4090415 w 4301490"/>
              <a:gd name="connsiteY11" fmla="*/ 1171194 h 1190244"/>
              <a:gd name="connsiteX12" fmla="*/ 3148076 w 4301490"/>
              <a:gd name="connsiteY12" fmla="*/ 1171194 h 1190244"/>
              <a:gd name="connsiteX13" fmla="*/ 2661920 w 4301490"/>
              <a:gd name="connsiteY13" fmla="*/ 1171194 h 1190244"/>
              <a:gd name="connsiteX14" fmla="*/ 2661920 w 4301490"/>
              <a:gd name="connsiteY14" fmla="*/ 1171194 h 1190244"/>
              <a:gd name="connsiteX15" fmla="*/ 2529840 w 4301490"/>
              <a:gd name="connsiteY15" fmla="*/ 1171194 h 1190244"/>
              <a:gd name="connsiteX16" fmla="*/ 2337815 w 4301490"/>
              <a:gd name="connsiteY16" fmla="*/ 979170 h 1190244"/>
              <a:gd name="connsiteX17" fmla="*/ 2337815 w 4301490"/>
              <a:gd name="connsiteY17" fmla="*/ 499109 h 1190244"/>
              <a:gd name="connsiteX18" fmla="*/ 19050 w 4301490"/>
              <a:gd name="connsiteY18" fmla="*/ 51180 h 1190244"/>
              <a:gd name="connsiteX19" fmla="*/ 2337815 w 4301490"/>
              <a:gd name="connsiteY19" fmla="*/ 211073 h 1190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301490" h="1190244">
                <a:moveTo>
                  <a:pt x="2337815" y="211073"/>
                </a:moveTo>
                <a:cubicBezTo>
                  <a:pt x="2337815" y="105029"/>
                  <a:pt x="2423795" y="19050"/>
                  <a:pt x="2529840" y="19050"/>
                </a:cubicBezTo>
                <a:lnTo>
                  <a:pt x="2661920" y="19050"/>
                </a:lnTo>
                <a:lnTo>
                  <a:pt x="2661920" y="19050"/>
                </a:lnTo>
                <a:lnTo>
                  <a:pt x="3148076" y="19050"/>
                </a:lnTo>
                <a:lnTo>
                  <a:pt x="4090415" y="19050"/>
                </a:lnTo>
                <a:cubicBezTo>
                  <a:pt x="4196461" y="19050"/>
                  <a:pt x="4282440" y="105029"/>
                  <a:pt x="4282440" y="211073"/>
                </a:cubicBezTo>
                <a:lnTo>
                  <a:pt x="4282440" y="211073"/>
                </a:lnTo>
                <a:lnTo>
                  <a:pt x="4282440" y="211073"/>
                </a:lnTo>
                <a:lnTo>
                  <a:pt x="4282440" y="499109"/>
                </a:lnTo>
                <a:lnTo>
                  <a:pt x="4282440" y="979170"/>
                </a:lnTo>
                <a:cubicBezTo>
                  <a:pt x="4282440" y="1085215"/>
                  <a:pt x="4196461" y="1171194"/>
                  <a:pt x="4090415" y="1171194"/>
                </a:cubicBezTo>
                <a:lnTo>
                  <a:pt x="3148076" y="1171194"/>
                </a:lnTo>
                <a:lnTo>
                  <a:pt x="2661920" y="1171194"/>
                </a:lnTo>
                <a:lnTo>
                  <a:pt x="2661920" y="1171194"/>
                </a:lnTo>
                <a:lnTo>
                  <a:pt x="2529840" y="1171194"/>
                </a:lnTo>
                <a:cubicBezTo>
                  <a:pt x="2423795" y="1171194"/>
                  <a:pt x="2337815" y="1085215"/>
                  <a:pt x="2337815" y="979170"/>
                </a:cubicBezTo>
                <a:lnTo>
                  <a:pt x="2337815" y="499109"/>
                </a:lnTo>
                <a:lnTo>
                  <a:pt x="19050" y="51180"/>
                </a:lnTo>
                <a:lnTo>
                  <a:pt x="2337815" y="2110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97729" y="4437126"/>
            <a:ext cx="5070348" cy="1152144"/>
          </a:xfrm>
          <a:custGeom>
            <a:avLst/>
            <a:gdLst>
              <a:gd name="connsiteX0" fmla="*/ 3125724 w 5070348"/>
              <a:gd name="connsiteY0" fmla="*/ 192023 h 1152144"/>
              <a:gd name="connsiteX1" fmla="*/ 3317748 w 5070348"/>
              <a:gd name="connsiteY1" fmla="*/ 0 h 1152144"/>
              <a:gd name="connsiteX2" fmla="*/ 3449827 w 5070348"/>
              <a:gd name="connsiteY2" fmla="*/ 0 h 1152144"/>
              <a:gd name="connsiteX3" fmla="*/ 3449827 w 5070348"/>
              <a:gd name="connsiteY3" fmla="*/ 0 h 1152144"/>
              <a:gd name="connsiteX4" fmla="*/ 3935984 w 5070348"/>
              <a:gd name="connsiteY4" fmla="*/ 0 h 1152144"/>
              <a:gd name="connsiteX5" fmla="*/ 4878324 w 5070348"/>
              <a:gd name="connsiteY5" fmla="*/ 0 h 1152144"/>
              <a:gd name="connsiteX6" fmla="*/ 5070348 w 5070348"/>
              <a:gd name="connsiteY6" fmla="*/ 192023 h 1152144"/>
              <a:gd name="connsiteX7" fmla="*/ 5070348 w 5070348"/>
              <a:gd name="connsiteY7" fmla="*/ 672083 h 1152144"/>
              <a:gd name="connsiteX8" fmla="*/ 5070348 w 5070348"/>
              <a:gd name="connsiteY8" fmla="*/ 672083 h 1152144"/>
              <a:gd name="connsiteX9" fmla="*/ 5070348 w 5070348"/>
              <a:gd name="connsiteY9" fmla="*/ 960120 h 1152144"/>
              <a:gd name="connsiteX10" fmla="*/ 5070348 w 5070348"/>
              <a:gd name="connsiteY10" fmla="*/ 960120 h 1152144"/>
              <a:gd name="connsiteX11" fmla="*/ 4878324 w 5070348"/>
              <a:gd name="connsiteY11" fmla="*/ 1152144 h 1152144"/>
              <a:gd name="connsiteX12" fmla="*/ 3935984 w 5070348"/>
              <a:gd name="connsiteY12" fmla="*/ 1152144 h 1152144"/>
              <a:gd name="connsiteX13" fmla="*/ 3449827 w 5070348"/>
              <a:gd name="connsiteY13" fmla="*/ 1152144 h 1152144"/>
              <a:gd name="connsiteX14" fmla="*/ 3449827 w 5070348"/>
              <a:gd name="connsiteY14" fmla="*/ 1152144 h 1152144"/>
              <a:gd name="connsiteX15" fmla="*/ 3317748 w 5070348"/>
              <a:gd name="connsiteY15" fmla="*/ 1152144 h 1152144"/>
              <a:gd name="connsiteX16" fmla="*/ 3125724 w 5070348"/>
              <a:gd name="connsiteY16" fmla="*/ 960120 h 1152144"/>
              <a:gd name="connsiteX17" fmla="*/ 3125724 w 5070348"/>
              <a:gd name="connsiteY17" fmla="*/ 960120 h 1152144"/>
              <a:gd name="connsiteX18" fmla="*/ 0 w 5070348"/>
              <a:gd name="connsiteY18" fmla="*/ 1148207 h 1152144"/>
              <a:gd name="connsiteX19" fmla="*/ 3125724 w 5070348"/>
              <a:gd name="connsiteY19" fmla="*/ 672083 h 1152144"/>
              <a:gd name="connsiteX20" fmla="*/ 3125724 w 5070348"/>
              <a:gd name="connsiteY20" fmla="*/ 192023 h 1152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70348" h="1152144">
                <a:moveTo>
                  <a:pt x="3125724" y="192023"/>
                </a:moveTo>
                <a:cubicBezTo>
                  <a:pt x="3125724" y="85978"/>
                  <a:pt x="3211702" y="0"/>
                  <a:pt x="3317748" y="0"/>
                </a:cubicBezTo>
                <a:lnTo>
                  <a:pt x="3449827" y="0"/>
                </a:lnTo>
                <a:lnTo>
                  <a:pt x="3449827" y="0"/>
                </a:lnTo>
                <a:lnTo>
                  <a:pt x="3935984" y="0"/>
                </a:lnTo>
                <a:lnTo>
                  <a:pt x="4878324" y="0"/>
                </a:lnTo>
                <a:cubicBezTo>
                  <a:pt x="4984369" y="0"/>
                  <a:pt x="5070348" y="85978"/>
                  <a:pt x="5070348" y="192023"/>
                </a:cubicBezTo>
                <a:lnTo>
                  <a:pt x="5070348" y="672083"/>
                </a:lnTo>
                <a:lnTo>
                  <a:pt x="5070348" y="672083"/>
                </a:lnTo>
                <a:lnTo>
                  <a:pt x="5070348" y="960120"/>
                </a:lnTo>
                <a:lnTo>
                  <a:pt x="5070348" y="960120"/>
                </a:lnTo>
                <a:cubicBezTo>
                  <a:pt x="5070348" y="1066164"/>
                  <a:pt x="4984369" y="1152144"/>
                  <a:pt x="4878324" y="1152144"/>
                </a:cubicBezTo>
                <a:lnTo>
                  <a:pt x="3935984" y="1152144"/>
                </a:lnTo>
                <a:lnTo>
                  <a:pt x="3449827" y="1152144"/>
                </a:lnTo>
                <a:lnTo>
                  <a:pt x="3449827" y="1152144"/>
                </a:lnTo>
                <a:lnTo>
                  <a:pt x="3317748" y="1152144"/>
                </a:lnTo>
                <a:cubicBezTo>
                  <a:pt x="3211702" y="1152144"/>
                  <a:pt x="3125724" y="1066164"/>
                  <a:pt x="3125724" y="960120"/>
                </a:cubicBezTo>
                <a:lnTo>
                  <a:pt x="3125724" y="960120"/>
                </a:lnTo>
                <a:lnTo>
                  <a:pt x="0" y="1148207"/>
                </a:lnTo>
                <a:lnTo>
                  <a:pt x="3125724" y="672083"/>
                </a:lnTo>
                <a:lnTo>
                  <a:pt x="3125724" y="192023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8679" y="4418076"/>
            <a:ext cx="5108448" cy="1190244"/>
          </a:xfrm>
          <a:custGeom>
            <a:avLst/>
            <a:gdLst>
              <a:gd name="connsiteX0" fmla="*/ 3144774 w 5108448"/>
              <a:gd name="connsiteY0" fmla="*/ 211073 h 1190244"/>
              <a:gd name="connsiteX1" fmla="*/ 3336798 w 5108448"/>
              <a:gd name="connsiteY1" fmla="*/ 19050 h 1190244"/>
              <a:gd name="connsiteX2" fmla="*/ 3468877 w 5108448"/>
              <a:gd name="connsiteY2" fmla="*/ 19050 h 1190244"/>
              <a:gd name="connsiteX3" fmla="*/ 3468877 w 5108448"/>
              <a:gd name="connsiteY3" fmla="*/ 19050 h 1190244"/>
              <a:gd name="connsiteX4" fmla="*/ 3955034 w 5108448"/>
              <a:gd name="connsiteY4" fmla="*/ 19050 h 1190244"/>
              <a:gd name="connsiteX5" fmla="*/ 4897374 w 5108448"/>
              <a:gd name="connsiteY5" fmla="*/ 19050 h 1190244"/>
              <a:gd name="connsiteX6" fmla="*/ 5089398 w 5108448"/>
              <a:gd name="connsiteY6" fmla="*/ 211073 h 1190244"/>
              <a:gd name="connsiteX7" fmla="*/ 5089398 w 5108448"/>
              <a:gd name="connsiteY7" fmla="*/ 691133 h 1190244"/>
              <a:gd name="connsiteX8" fmla="*/ 5089398 w 5108448"/>
              <a:gd name="connsiteY8" fmla="*/ 691133 h 1190244"/>
              <a:gd name="connsiteX9" fmla="*/ 5089398 w 5108448"/>
              <a:gd name="connsiteY9" fmla="*/ 979170 h 1190244"/>
              <a:gd name="connsiteX10" fmla="*/ 5089398 w 5108448"/>
              <a:gd name="connsiteY10" fmla="*/ 979170 h 1190244"/>
              <a:gd name="connsiteX11" fmla="*/ 4897374 w 5108448"/>
              <a:gd name="connsiteY11" fmla="*/ 1171194 h 1190244"/>
              <a:gd name="connsiteX12" fmla="*/ 3955034 w 5108448"/>
              <a:gd name="connsiteY12" fmla="*/ 1171194 h 1190244"/>
              <a:gd name="connsiteX13" fmla="*/ 3468877 w 5108448"/>
              <a:gd name="connsiteY13" fmla="*/ 1171194 h 1190244"/>
              <a:gd name="connsiteX14" fmla="*/ 3468877 w 5108448"/>
              <a:gd name="connsiteY14" fmla="*/ 1171194 h 1190244"/>
              <a:gd name="connsiteX15" fmla="*/ 3336798 w 5108448"/>
              <a:gd name="connsiteY15" fmla="*/ 1171194 h 1190244"/>
              <a:gd name="connsiteX16" fmla="*/ 3144774 w 5108448"/>
              <a:gd name="connsiteY16" fmla="*/ 979170 h 1190244"/>
              <a:gd name="connsiteX17" fmla="*/ 3144774 w 5108448"/>
              <a:gd name="connsiteY17" fmla="*/ 979170 h 1190244"/>
              <a:gd name="connsiteX18" fmla="*/ 19050 w 5108448"/>
              <a:gd name="connsiteY18" fmla="*/ 1167257 h 1190244"/>
              <a:gd name="connsiteX19" fmla="*/ 3144774 w 5108448"/>
              <a:gd name="connsiteY19" fmla="*/ 691133 h 1190244"/>
              <a:gd name="connsiteX20" fmla="*/ 3144774 w 5108448"/>
              <a:gd name="connsiteY20" fmla="*/ 211073 h 1190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108448" h="1190244">
                <a:moveTo>
                  <a:pt x="3144774" y="211073"/>
                </a:moveTo>
                <a:cubicBezTo>
                  <a:pt x="3144774" y="105028"/>
                  <a:pt x="3230752" y="19050"/>
                  <a:pt x="3336798" y="19050"/>
                </a:cubicBezTo>
                <a:lnTo>
                  <a:pt x="3468877" y="19050"/>
                </a:lnTo>
                <a:lnTo>
                  <a:pt x="3468877" y="19050"/>
                </a:lnTo>
                <a:lnTo>
                  <a:pt x="3955034" y="19050"/>
                </a:lnTo>
                <a:lnTo>
                  <a:pt x="4897374" y="19050"/>
                </a:lnTo>
                <a:cubicBezTo>
                  <a:pt x="5003419" y="19050"/>
                  <a:pt x="5089398" y="105028"/>
                  <a:pt x="5089398" y="211073"/>
                </a:cubicBezTo>
                <a:lnTo>
                  <a:pt x="5089398" y="691133"/>
                </a:lnTo>
                <a:lnTo>
                  <a:pt x="5089398" y="691133"/>
                </a:lnTo>
                <a:lnTo>
                  <a:pt x="5089398" y="979170"/>
                </a:lnTo>
                <a:lnTo>
                  <a:pt x="5089398" y="979170"/>
                </a:lnTo>
                <a:cubicBezTo>
                  <a:pt x="5089398" y="1085214"/>
                  <a:pt x="5003419" y="1171194"/>
                  <a:pt x="4897374" y="1171194"/>
                </a:cubicBezTo>
                <a:lnTo>
                  <a:pt x="3955034" y="1171194"/>
                </a:lnTo>
                <a:lnTo>
                  <a:pt x="3468877" y="1171194"/>
                </a:lnTo>
                <a:lnTo>
                  <a:pt x="3468877" y="1171194"/>
                </a:lnTo>
                <a:lnTo>
                  <a:pt x="3336798" y="1171194"/>
                </a:lnTo>
                <a:cubicBezTo>
                  <a:pt x="3230752" y="1171194"/>
                  <a:pt x="3144774" y="1085214"/>
                  <a:pt x="3144774" y="979170"/>
                </a:cubicBezTo>
                <a:lnTo>
                  <a:pt x="3144774" y="979170"/>
                </a:lnTo>
                <a:lnTo>
                  <a:pt x="19050" y="1167257"/>
                </a:lnTo>
                <a:lnTo>
                  <a:pt x="3144774" y="691133"/>
                </a:lnTo>
                <a:lnTo>
                  <a:pt x="3144774" y="2110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89500" y="1066800"/>
            <a:ext cx="4622800" cy="130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65800" y="2730500"/>
            <a:ext cx="4559300" cy="130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8500" y="4381500"/>
            <a:ext cx="5372100" cy="132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19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switch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1079500"/>
            <a:ext cx="5219700" cy="561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语句被称为多路分支语句</a:t>
            </a:r>
          </a:p>
          <a:p>
            <a:pPr>
              <a:lnSpc>
                <a:spcPts val="36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</a:p>
          <a:p>
            <a:pPr>
              <a:lnSpc>
                <a:spcPts val="33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整型字面值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1:</a:t>
            </a:r>
          </a:p>
          <a:p>
            <a:pPr>
              <a:lnSpc>
                <a:spcPts val="28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1(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集合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break;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整型字面值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2:</a:t>
            </a:r>
          </a:p>
          <a:p>
            <a:pPr>
              <a:lnSpc>
                <a:spcPts val="28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集合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break;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整型字面值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n:</a:t>
            </a:r>
          </a:p>
          <a:p>
            <a:pPr>
              <a:lnSpc>
                <a:spcPts val="28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集合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default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27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		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n+1(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集合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  <a:p>
            <a:pPr>
              <a:lnSpc>
                <a:spcPts val="2800"/>
              </a:lnSpc>
              <a:tabLst>
                <a:tab pos="698500" algn="l"/>
                <a:tab pos="1130300" algn="l"/>
                <a:tab pos="1460500" algn="l"/>
                <a:tab pos="1498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0" y="1536700"/>
            <a:ext cx="2349500" cy="388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若表达式的值为</a:t>
            </a:r>
          </a:p>
          <a:p>
            <a:pPr>
              <a:lnSpc>
                <a:spcPts val="21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整型或字符型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标号不能</a:t>
            </a:r>
          </a:p>
          <a:p>
            <a:pPr>
              <a:lnSpc>
                <a:spcPts val="21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dirty="0" smtClean="0"/>
              <a:t>					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超过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1023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良好的</a:t>
            </a:r>
          </a:p>
          <a:p>
            <a:pPr>
              <a:lnSpc>
                <a:spcPts val="2100"/>
              </a:lnSpc>
              <a:tabLst>
                <a:tab pos="114300" algn="l"/>
                <a:tab pos="711200" algn="l"/>
                <a:tab pos="825500" algn="l"/>
                <a:tab pos="876300" algn="l"/>
                <a:tab pos="9906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编程习惯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19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switch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1041400"/>
            <a:ext cx="1498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1041400"/>
            <a:ext cx="406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语句的执行方法如下：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841500"/>
            <a:ext cx="9398000" cy="497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  <a:tab pos="92710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若表达式的值等于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语句中某个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标号中的整型字</a:t>
            </a:r>
          </a:p>
          <a:p>
            <a:pPr>
              <a:lnSpc>
                <a:spcPts val="29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每个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标号中的字面值不能相同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则程序控制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转移</a:t>
            </a:r>
          </a:p>
          <a:p>
            <a:pPr>
              <a:lnSpc>
                <a:spcPts val="29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到该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标号表示的点，从此点开始执行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直到遇见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break</a:t>
            </a:r>
          </a:p>
          <a:p>
            <a:pPr>
              <a:lnSpc>
                <a:spcPts val="28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跳出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92100" algn="l"/>
                <a:tab pos="92710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若表达式的值不等于任何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标号中的字面值，则程序控</a:t>
            </a:r>
          </a:p>
          <a:p>
            <a:pPr>
              <a:lnSpc>
                <a:spcPts val="29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制转移到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default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标号（如果有的话）表示的点，从此点开</a:t>
            </a:r>
          </a:p>
          <a:p>
            <a:pPr>
              <a:lnSpc>
                <a:spcPts val="28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始执行。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92100" algn="l"/>
                <a:tab pos="92710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若表达式的值不等于任何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case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标号中的字面值，又没有</a:t>
            </a:r>
          </a:p>
          <a:p>
            <a:pPr>
              <a:lnSpc>
                <a:spcPts val="29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default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标号，则不执行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switch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语句体中的语句。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292100" algn="l"/>
                <a:tab pos="9271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673100"/>
            <a:ext cx="8801100" cy="571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19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switch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532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掌握三种基本结构的控制流程。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790700"/>
            <a:ext cx="7327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熟练掌握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语言的语句：基本语句、分支语句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2171700"/>
            <a:ext cx="425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（条件语句）、循环语句。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806700"/>
            <a:ext cx="6388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着重掌握分支、多重循环的执行过程。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能读懂程序，明白该程序功能。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10589" y="1053846"/>
            <a:ext cx="10684764" cy="5399532"/>
          </a:xfrm>
          <a:custGeom>
            <a:avLst/>
            <a:gdLst>
              <a:gd name="connsiteX0" fmla="*/ 0 w 10684764"/>
              <a:gd name="connsiteY0" fmla="*/ 5399532 h 5399532"/>
              <a:gd name="connsiteX1" fmla="*/ 10684764 w 10684764"/>
              <a:gd name="connsiteY1" fmla="*/ 5399532 h 5399532"/>
              <a:gd name="connsiteX2" fmla="*/ 10684764 w 10684764"/>
              <a:gd name="connsiteY2" fmla="*/ 0 h 5399532"/>
              <a:gd name="connsiteX3" fmla="*/ 0 w 10684764"/>
              <a:gd name="connsiteY3" fmla="*/ 0 h 5399532"/>
              <a:gd name="connsiteX4" fmla="*/ 0 w 10684764"/>
              <a:gd name="connsiteY4" fmla="*/ 5399532 h 5399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84764" h="5399532">
                <a:moveTo>
                  <a:pt x="0" y="5399532"/>
                </a:moveTo>
                <a:lnTo>
                  <a:pt x="10684764" y="5399532"/>
                </a:lnTo>
                <a:lnTo>
                  <a:pt x="10684764" y="0"/>
                </a:lnTo>
                <a:lnTo>
                  <a:pt x="0" y="0"/>
                </a:lnTo>
                <a:lnTo>
                  <a:pt x="0" y="539953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539" y="1034796"/>
            <a:ext cx="10722864" cy="5437632"/>
          </a:xfrm>
          <a:custGeom>
            <a:avLst/>
            <a:gdLst>
              <a:gd name="connsiteX0" fmla="*/ 19050 w 10722864"/>
              <a:gd name="connsiteY0" fmla="*/ 5418582 h 5437632"/>
              <a:gd name="connsiteX1" fmla="*/ 10703814 w 10722864"/>
              <a:gd name="connsiteY1" fmla="*/ 5418582 h 5437632"/>
              <a:gd name="connsiteX2" fmla="*/ 10703814 w 10722864"/>
              <a:gd name="connsiteY2" fmla="*/ 19050 h 5437632"/>
              <a:gd name="connsiteX3" fmla="*/ 19050 w 10722864"/>
              <a:gd name="connsiteY3" fmla="*/ 19050 h 5437632"/>
              <a:gd name="connsiteX4" fmla="*/ 19050 w 10722864"/>
              <a:gd name="connsiteY4" fmla="*/ 5418582 h 5437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722864" h="5437632">
                <a:moveTo>
                  <a:pt x="19050" y="5418582"/>
                </a:moveTo>
                <a:lnTo>
                  <a:pt x="10703814" y="5418582"/>
                </a:lnTo>
                <a:lnTo>
                  <a:pt x="10703814" y="19050"/>
                </a:lnTo>
                <a:lnTo>
                  <a:pt x="19050" y="19050"/>
                </a:lnTo>
                <a:lnTo>
                  <a:pt x="19050" y="54185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04559" y="1034796"/>
            <a:ext cx="110109" cy="5438698"/>
          </a:xfrm>
          <a:custGeom>
            <a:avLst/>
            <a:gdLst>
              <a:gd name="connsiteX0" fmla="*/ 19050 w 110109"/>
              <a:gd name="connsiteY0" fmla="*/ 19050 h 5438698"/>
              <a:gd name="connsiteX1" fmla="*/ 91059 w 110109"/>
              <a:gd name="connsiteY1" fmla="*/ 5419648 h 5438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109" h="5438698">
                <a:moveTo>
                  <a:pt x="19050" y="19050"/>
                </a:moveTo>
                <a:lnTo>
                  <a:pt x="91059" y="5419648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" y="990600"/>
            <a:ext cx="10858500" cy="556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19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switch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397000"/>
            <a:ext cx="4051300" cy="501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5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score;</a:t>
            </a:r>
          </a:p>
          <a:p>
            <a:pPr>
              <a:lnSpc>
                <a:spcPts val="25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grade;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请输入成绩：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scanf("%lf",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&amp;score);</a:t>
            </a:r>
          </a:p>
          <a:p>
            <a:pPr>
              <a:lnSpc>
                <a:spcPts val="25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grade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(int)score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10;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switch(grade)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5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10: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9: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优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5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8:</a:t>
            </a:r>
          </a:p>
          <a:p>
            <a:pPr>
              <a:lnSpc>
                <a:spcPts val="2400"/>
              </a:lnSpc>
              <a:tabLst>
                <a:tab pos="698500" algn="l"/>
                <a:tab pos="1257300" algn="l"/>
                <a:tab pos="1816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69100" y="1333500"/>
            <a:ext cx="47371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6:</a:t>
            </a:r>
          </a:p>
          <a:p>
            <a:pPr>
              <a:lnSpc>
                <a:spcPts val="25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良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5:</a:t>
            </a:r>
          </a:p>
          <a:p>
            <a:pPr>
              <a:lnSpc>
                <a:spcPts val="25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4: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3: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2:</a:t>
            </a:r>
          </a:p>
          <a:p>
            <a:pPr>
              <a:lnSpc>
                <a:spcPts val="25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1: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case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0: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差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5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break;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default: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输入的成绩有错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  <a:p>
            <a:pPr>
              <a:lnSpc>
                <a:spcPts val="25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58800" algn="l"/>
                <a:tab pos="1117600" algn="l"/>
                <a:tab pos="45847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59182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0823" y="4005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16895" y="4005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92968" y="400507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01200" y="39624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666232" y="3953255"/>
            <a:ext cx="1046987" cy="533400"/>
          </a:xfrm>
          <a:custGeom>
            <a:avLst/>
            <a:gdLst>
              <a:gd name="connsiteX0" fmla="*/ 19050 w 1046987"/>
              <a:gd name="connsiteY0" fmla="*/ 514350 h 533400"/>
              <a:gd name="connsiteX1" fmla="*/ 1027937 w 1046987"/>
              <a:gd name="connsiteY1" fmla="*/ 514350 h 533400"/>
              <a:gd name="connsiteX2" fmla="*/ 1027937 w 1046987"/>
              <a:gd name="connsiteY2" fmla="*/ 19050 h 533400"/>
              <a:gd name="connsiteX3" fmla="*/ 19050 w 1046987"/>
              <a:gd name="connsiteY3" fmla="*/ 19050 h 533400"/>
              <a:gd name="connsiteX4" fmla="*/ 19050 w 1046987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6987" h="533400">
                <a:moveTo>
                  <a:pt x="19050" y="514350"/>
                </a:moveTo>
                <a:lnTo>
                  <a:pt x="1027937" y="514350"/>
                </a:lnTo>
                <a:lnTo>
                  <a:pt x="1027937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21379" y="2427732"/>
            <a:ext cx="4812791" cy="3134867"/>
          </a:xfrm>
          <a:custGeom>
            <a:avLst/>
            <a:gdLst>
              <a:gd name="connsiteX0" fmla="*/ 19050 w 4812791"/>
              <a:gd name="connsiteY0" fmla="*/ 3115817 h 3134867"/>
              <a:gd name="connsiteX1" fmla="*/ 4793741 w 4812791"/>
              <a:gd name="connsiteY1" fmla="*/ 3115817 h 3134867"/>
              <a:gd name="connsiteX2" fmla="*/ 4793741 w 4812791"/>
              <a:gd name="connsiteY2" fmla="*/ 19050 h 3134867"/>
              <a:gd name="connsiteX3" fmla="*/ 19050 w 4812791"/>
              <a:gd name="connsiteY3" fmla="*/ 19050 h 3134867"/>
              <a:gd name="connsiteX4" fmla="*/ 19050 w 4812791"/>
              <a:gd name="connsiteY4" fmla="*/ 3115817 h 3134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2791" h="3134867">
                <a:moveTo>
                  <a:pt x="19050" y="3115817"/>
                </a:moveTo>
                <a:lnTo>
                  <a:pt x="4793741" y="3115817"/>
                </a:lnTo>
                <a:lnTo>
                  <a:pt x="4793741" y="19050"/>
                </a:lnTo>
                <a:lnTo>
                  <a:pt x="19050" y="19050"/>
                </a:lnTo>
                <a:lnTo>
                  <a:pt x="19050" y="31158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85815" y="2645664"/>
            <a:ext cx="1620012" cy="614171"/>
          </a:xfrm>
          <a:custGeom>
            <a:avLst/>
            <a:gdLst>
              <a:gd name="connsiteX0" fmla="*/ 19050 w 1620012"/>
              <a:gd name="connsiteY0" fmla="*/ 307085 h 614171"/>
              <a:gd name="connsiteX1" fmla="*/ 810005 w 1620012"/>
              <a:gd name="connsiteY1" fmla="*/ 19050 h 614171"/>
              <a:gd name="connsiteX2" fmla="*/ 1600962 w 1620012"/>
              <a:gd name="connsiteY2" fmla="*/ 307085 h 614171"/>
              <a:gd name="connsiteX3" fmla="*/ 810005 w 1620012"/>
              <a:gd name="connsiteY3" fmla="*/ 595121 h 614171"/>
              <a:gd name="connsiteX4" fmla="*/ 19050 w 1620012"/>
              <a:gd name="connsiteY4" fmla="*/ 307085 h 6141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0012" h="614171">
                <a:moveTo>
                  <a:pt x="19050" y="307085"/>
                </a:moveTo>
                <a:lnTo>
                  <a:pt x="810005" y="19050"/>
                </a:lnTo>
                <a:lnTo>
                  <a:pt x="1600962" y="307085"/>
                </a:lnTo>
                <a:lnTo>
                  <a:pt x="810005" y="595121"/>
                </a:lnTo>
                <a:lnTo>
                  <a:pt x="19050" y="3070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67728" y="2933700"/>
            <a:ext cx="716280" cy="76200"/>
          </a:xfrm>
          <a:custGeom>
            <a:avLst/>
            <a:gdLst>
              <a:gd name="connsiteX0" fmla="*/ 19050 w 716280"/>
              <a:gd name="connsiteY0" fmla="*/ 19050 h 76200"/>
              <a:gd name="connsiteX1" fmla="*/ 697229 w 71628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6280" h="76200">
                <a:moveTo>
                  <a:pt x="19050" y="19050"/>
                </a:moveTo>
                <a:lnTo>
                  <a:pt x="697229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5907" y="2933700"/>
            <a:ext cx="76200" cy="2414016"/>
          </a:xfrm>
          <a:custGeom>
            <a:avLst/>
            <a:gdLst>
              <a:gd name="connsiteX0" fmla="*/ 19050 w 76200"/>
              <a:gd name="connsiteY0" fmla="*/ 19050 h 2414016"/>
              <a:gd name="connsiteX1" fmla="*/ 19050 w 76200"/>
              <a:gd name="connsiteY1" fmla="*/ 2394965 h 2414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414016">
                <a:moveTo>
                  <a:pt x="19050" y="19050"/>
                </a:moveTo>
                <a:lnTo>
                  <a:pt x="19050" y="2394965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9684" y="3407664"/>
            <a:ext cx="1620011" cy="370332"/>
          </a:xfrm>
          <a:custGeom>
            <a:avLst/>
            <a:gdLst>
              <a:gd name="connsiteX0" fmla="*/ 0 w 1620011"/>
              <a:gd name="connsiteY0" fmla="*/ 370332 h 370332"/>
              <a:gd name="connsiteX1" fmla="*/ 1620011 w 1620011"/>
              <a:gd name="connsiteY1" fmla="*/ 370332 h 370332"/>
              <a:gd name="connsiteX2" fmla="*/ 1620011 w 1620011"/>
              <a:gd name="connsiteY2" fmla="*/ 0 h 370332"/>
              <a:gd name="connsiteX3" fmla="*/ 0 w 1620011"/>
              <a:gd name="connsiteY3" fmla="*/ 0 h 370332"/>
              <a:gd name="connsiteX4" fmla="*/ 0 w 1620011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0011" h="370332">
                <a:moveTo>
                  <a:pt x="0" y="370332"/>
                </a:moveTo>
                <a:lnTo>
                  <a:pt x="1620011" y="370332"/>
                </a:lnTo>
                <a:lnTo>
                  <a:pt x="1620011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20cb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6917" y="2509394"/>
            <a:ext cx="1561792" cy="484615"/>
          </a:xfrm>
          <a:custGeom>
            <a:avLst/>
            <a:gdLst>
              <a:gd name="connsiteX0" fmla="*/ 46871 w 1561792"/>
              <a:gd name="connsiteY0" fmla="*/ 437744 h 484615"/>
              <a:gd name="connsiteX1" fmla="*/ 536153 w 1561792"/>
              <a:gd name="connsiteY1" fmla="*/ 46871 h 484615"/>
              <a:gd name="connsiteX2" fmla="*/ 536153 w 1561792"/>
              <a:gd name="connsiteY2" fmla="*/ 46871 h 484615"/>
              <a:gd name="connsiteX3" fmla="*/ 536153 w 1561792"/>
              <a:gd name="connsiteY3" fmla="*/ 46871 h 484615"/>
              <a:gd name="connsiteX4" fmla="*/ 1514921 w 1561792"/>
              <a:gd name="connsiteY4" fmla="*/ 46870 h 484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792" h="484615">
                <a:moveTo>
                  <a:pt x="46871" y="437744"/>
                </a:moveTo>
                <a:cubicBezTo>
                  <a:pt x="46871" y="221786"/>
                  <a:pt x="265890" y="46871"/>
                  <a:pt x="536153" y="46871"/>
                </a:cubicBezTo>
                <a:cubicBezTo>
                  <a:pt x="536153" y="46871"/>
                  <a:pt x="536153" y="46871"/>
                  <a:pt x="536153" y="46871"/>
                </a:cubicBezTo>
                <a:lnTo>
                  <a:pt x="536153" y="46871"/>
                </a:lnTo>
                <a:lnTo>
                  <a:pt x="1514921" y="4687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6917" y="2900267"/>
            <a:ext cx="187484" cy="2048091"/>
          </a:xfrm>
          <a:custGeom>
            <a:avLst/>
            <a:gdLst>
              <a:gd name="connsiteX0" fmla="*/ 46871 w 187484"/>
              <a:gd name="connsiteY0" fmla="*/ 46870 h 2048091"/>
              <a:gd name="connsiteX1" fmla="*/ 46871 w 187484"/>
              <a:gd name="connsiteY1" fmla="*/ 2001220 h 2048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484" h="2048091">
                <a:moveTo>
                  <a:pt x="46871" y="46870"/>
                </a:moveTo>
                <a:lnTo>
                  <a:pt x="46871" y="200122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6200" y="5245482"/>
            <a:ext cx="1072510" cy="187484"/>
          </a:xfrm>
          <a:custGeom>
            <a:avLst/>
            <a:gdLst>
              <a:gd name="connsiteX0" fmla="*/ 1025639 w 1072510"/>
              <a:gd name="connsiteY0" fmla="*/ 46871 h 187484"/>
              <a:gd name="connsiteX1" fmla="*/ 46871 w 1072510"/>
              <a:gd name="connsiteY1" fmla="*/ 46871 h 187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2510" h="187484">
                <a:moveTo>
                  <a:pt x="1025639" y="46871"/>
                </a:moveTo>
                <a:lnTo>
                  <a:pt x="46871" y="46871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6918" y="4854617"/>
            <a:ext cx="583024" cy="484607"/>
          </a:xfrm>
          <a:custGeom>
            <a:avLst/>
            <a:gdLst>
              <a:gd name="connsiteX0" fmla="*/ 46871 w 583024"/>
              <a:gd name="connsiteY0" fmla="*/ 46871 h 484607"/>
              <a:gd name="connsiteX1" fmla="*/ 536153 w 583024"/>
              <a:gd name="connsiteY1" fmla="*/ 437736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024" h="484607">
                <a:moveTo>
                  <a:pt x="46871" y="46871"/>
                </a:moveTo>
                <a:cubicBezTo>
                  <a:pt x="46871" y="262730"/>
                  <a:pt x="265891" y="437736"/>
                  <a:pt x="536153" y="437736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24968" y="4854617"/>
            <a:ext cx="583136" cy="484607"/>
          </a:xfrm>
          <a:custGeom>
            <a:avLst/>
            <a:gdLst>
              <a:gd name="connsiteX0" fmla="*/ 46871 w 583136"/>
              <a:gd name="connsiteY0" fmla="*/ 437736 h 484607"/>
              <a:gd name="connsiteX1" fmla="*/ 536265 w 583136"/>
              <a:gd name="connsiteY1" fmla="*/ 46871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136" h="484607">
                <a:moveTo>
                  <a:pt x="46871" y="437736"/>
                </a:moveTo>
                <a:cubicBezTo>
                  <a:pt x="317153" y="437736"/>
                  <a:pt x="536265" y="262730"/>
                  <a:pt x="536265" y="46871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24968" y="2509394"/>
            <a:ext cx="532473" cy="311328"/>
          </a:xfrm>
          <a:custGeom>
            <a:avLst/>
            <a:gdLst>
              <a:gd name="connsiteX0" fmla="*/ 485602 w 532473"/>
              <a:gd name="connsiteY0" fmla="*/ 264457 h 311328"/>
              <a:gd name="connsiteX1" fmla="*/ 46871 w 532473"/>
              <a:gd name="connsiteY1" fmla="*/ 46870 h 311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2473" h="311328">
                <a:moveTo>
                  <a:pt x="485602" y="264457"/>
                </a:moveTo>
                <a:cubicBezTo>
                  <a:pt x="403102" y="131234"/>
                  <a:pt x="233061" y="46870"/>
                  <a:pt x="46871" y="46870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51073" y="2691605"/>
            <a:ext cx="286463" cy="255533"/>
          </a:xfrm>
          <a:custGeom>
            <a:avLst/>
            <a:gdLst>
              <a:gd name="connsiteX0" fmla="*/ 210160 w 286463"/>
              <a:gd name="connsiteY0" fmla="*/ 255533 h 255533"/>
              <a:gd name="connsiteX1" fmla="*/ 286463 w 286463"/>
              <a:gd name="connsiteY1" fmla="*/ 0 h 255533"/>
              <a:gd name="connsiteX2" fmla="*/ 0 w 286463"/>
              <a:gd name="connsiteY2" fmla="*/ 53419 h 255533"/>
              <a:gd name="connsiteX3" fmla="*/ 0 w 286463"/>
              <a:gd name="connsiteY3" fmla="*/ 53419 h 255533"/>
              <a:gd name="connsiteX4" fmla="*/ 210160 w 286463"/>
              <a:gd name="connsiteY4" fmla="*/ 255533 h 255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6463" h="255533">
                <a:moveTo>
                  <a:pt x="210160" y="255533"/>
                </a:moveTo>
                <a:lnTo>
                  <a:pt x="286463" y="0"/>
                </a:lnTo>
                <a:cubicBezTo>
                  <a:pt x="206830" y="52767"/>
                  <a:pt x="100690" y="72637"/>
                  <a:pt x="0" y="53419"/>
                </a:cubicBezTo>
                <a:lnTo>
                  <a:pt x="0" y="53419"/>
                </a:lnTo>
                <a:lnTo>
                  <a:pt x="210160" y="255533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9816" y="2263139"/>
            <a:ext cx="1621535" cy="368808"/>
          </a:xfrm>
          <a:custGeom>
            <a:avLst/>
            <a:gdLst>
              <a:gd name="connsiteX0" fmla="*/ 0 w 1621535"/>
              <a:gd name="connsiteY0" fmla="*/ 368808 h 368808"/>
              <a:gd name="connsiteX1" fmla="*/ 1621535 w 1621535"/>
              <a:gd name="connsiteY1" fmla="*/ 368808 h 368808"/>
              <a:gd name="connsiteX2" fmla="*/ 1621535 w 1621535"/>
              <a:gd name="connsiteY2" fmla="*/ 0 h 368808"/>
              <a:gd name="connsiteX3" fmla="*/ 0 w 1621535"/>
              <a:gd name="connsiteY3" fmla="*/ 0 h 368808"/>
              <a:gd name="connsiteX4" fmla="*/ 0 w 1621535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5" h="368808">
                <a:moveTo>
                  <a:pt x="0" y="368808"/>
                </a:moveTo>
                <a:lnTo>
                  <a:pt x="1621535" y="368808"/>
                </a:lnTo>
                <a:lnTo>
                  <a:pt x="1621535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2b3e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23003" y="2933700"/>
            <a:ext cx="76200" cy="2074164"/>
          </a:xfrm>
          <a:custGeom>
            <a:avLst/>
            <a:gdLst>
              <a:gd name="connsiteX0" fmla="*/ 19050 w 76200"/>
              <a:gd name="connsiteY0" fmla="*/ 2055114 h 2074164"/>
              <a:gd name="connsiteX1" fmla="*/ 19050 w 76200"/>
              <a:gd name="connsiteY1" fmla="*/ 19050 h 2074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74164">
                <a:moveTo>
                  <a:pt x="19050" y="2055114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6700" y="1828800"/>
            <a:ext cx="4292600" cy="502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121400" y="28702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75600" y="27686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3543300"/>
            <a:ext cx="70866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689100" algn="l"/>
                <a:tab pos="69469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为“真”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1689100" algn="l"/>
                <a:tab pos="694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689100" algn="l"/>
                <a:tab pos="6946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96647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  <a:tab pos="876300" algn="l"/>
                <a:tab pos="6502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647700" algn="l"/>
                <a:tab pos="876300" algn="l"/>
                <a:tab pos="65024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语言中的循环结构：执行过程就是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满足条件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进入循环，</a:t>
            </a:r>
          </a:p>
          <a:p>
            <a:pPr>
              <a:lnSpc>
                <a:spcPts val="3000"/>
              </a:lnSpc>
              <a:tabLst>
                <a:tab pos="647700" algn="l"/>
                <a:tab pos="876300" algn="l"/>
                <a:tab pos="6502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直到不满足条件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退出循环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647700" algn="l"/>
                <a:tab pos="876300" algn="l"/>
                <a:tab pos="6502400" algn="l"/>
              </a:tabLst>
            </a:pPr>
            <a:r>
              <a:rPr lang="en-US" altLang="zh-CN" dirty="0" smtClean="0"/>
              <a:t>			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为“假”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965200"/>
            <a:ext cx="3327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言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环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1600200"/>
            <a:ext cx="2679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循环起始结束条件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2692400"/>
            <a:ext cx="2070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循环特殊约束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251200"/>
            <a:ext cx="546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语言中的循环语句常见有三种：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3873500"/>
            <a:ext cx="1257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4419600"/>
            <a:ext cx="161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4978400"/>
            <a:ext cx="2247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41335" y="2907792"/>
            <a:ext cx="1621535" cy="370331"/>
          </a:xfrm>
          <a:custGeom>
            <a:avLst/>
            <a:gdLst>
              <a:gd name="connsiteX0" fmla="*/ 0 w 1621535"/>
              <a:gd name="connsiteY0" fmla="*/ 370331 h 370331"/>
              <a:gd name="connsiteX1" fmla="*/ 1621535 w 1621535"/>
              <a:gd name="connsiteY1" fmla="*/ 370331 h 370331"/>
              <a:gd name="connsiteX2" fmla="*/ 1621535 w 1621535"/>
              <a:gd name="connsiteY2" fmla="*/ 0 h 370331"/>
              <a:gd name="connsiteX3" fmla="*/ 0 w 1621535"/>
              <a:gd name="connsiteY3" fmla="*/ 0 h 370331"/>
              <a:gd name="connsiteX4" fmla="*/ 0 w 1621535"/>
              <a:gd name="connsiteY4" fmla="*/ 370331 h 370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5" h="370331">
                <a:moveTo>
                  <a:pt x="0" y="370331"/>
                </a:moveTo>
                <a:lnTo>
                  <a:pt x="1621535" y="370331"/>
                </a:lnTo>
                <a:lnTo>
                  <a:pt x="1621535" y="0"/>
                </a:lnTo>
                <a:lnTo>
                  <a:pt x="0" y="0"/>
                </a:lnTo>
                <a:lnTo>
                  <a:pt x="0" y="370331"/>
                </a:lnTo>
              </a:path>
            </a:pathLst>
          </a:custGeom>
          <a:solidFill>
            <a:srgbClr val="20cb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64937" y="2017142"/>
            <a:ext cx="1561792" cy="484615"/>
          </a:xfrm>
          <a:custGeom>
            <a:avLst/>
            <a:gdLst>
              <a:gd name="connsiteX0" fmla="*/ 46870 w 1561792"/>
              <a:gd name="connsiteY0" fmla="*/ 437744 h 484615"/>
              <a:gd name="connsiteX1" fmla="*/ 536153 w 1561792"/>
              <a:gd name="connsiteY1" fmla="*/ 46871 h 484615"/>
              <a:gd name="connsiteX2" fmla="*/ 536153 w 1561792"/>
              <a:gd name="connsiteY2" fmla="*/ 46871 h 484615"/>
              <a:gd name="connsiteX3" fmla="*/ 536153 w 1561792"/>
              <a:gd name="connsiteY3" fmla="*/ 46871 h 484615"/>
              <a:gd name="connsiteX4" fmla="*/ 1514921 w 1561792"/>
              <a:gd name="connsiteY4" fmla="*/ 46870 h 484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792" h="484615">
                <a:moveTo>
                  <a:pt x="46870" y="437744"/>
                </a:moveTo>
                <a:cubicBezTo>
                  <a:pt x="46870" y="221786"/>
                  <a:pt x="265890" y="46871"/>
                  <a:pt x="536153" y="46871"/>
                </a:cubicBezTo>
                <a:cubicBezTo>
                  <a:pt x="536153" y="46871"/>
                  <a:pt x="536153" y="46871"/>
                  <a:pt x="536153" y="46871"/>
                </a:cubicBezTo>
                <a:lnTo>
                  <a:pt x="536153" y="46871"/>
                </a:lnTo>
                <a:lnTo>
                  <a:pt x="1514921" y="4687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64937" y="2408015"/>
            <a:ext cx="187484" cy="2048091"/>
          </a:xfrm>
          <a:custGeom>
            <a:avLst/>
            <a:gdLst>
              <a:gd name="connsiteX0" fmla="*/ 46870 w 187484"/>
              <a:gd name="connsiteY0" fmla="*/ 46870 h 2048091"/>
              <a:gd name="connsiteX1" fmla="*/ 46871 w 187484"/>
              <a:gd name="connsiteY1" fmla="*/ 2001220 h 2048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484" h="2048091">
                <a:moveTo>
                  <a:pt x="46870" y="46870"/>
                </a:moveTo>
                <a:lnTo>
                  <a:pt x="46871" y="200122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54221" y="4753230"/>
            <a:ext cx="1072510" cy="187484"/>
          </a:xfrm>
          <a:custGeom>
            <a:avLst/>
            <a:gdLst>
              <a:gd name="connsiteX0" fmla="*/ 1025638 w 1072510"/>
              <a:gd name="connsiteY0" fmla="*/ 46871 h 187484"/>
              <a:gd name="connsiteX1" fmla="*/ 46870 w 1072510"/>
              <a:gd name="connsiteY1" fmla="*/ 46871 h 187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2510" h="187484">
                <a:moveTo>
                  <a:pt x="1025638" y="46871"/>
                </a:moveTo>
                <a:lnTo>
                  <a:pt x="46870" y="46871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64938" y="4362365"/>
            <a:ext cx="583024" cy="484607"/>
          </a:xfrm>
          <a:custGeom>
            <a:avLst/>
            <a:gdLst>
              <a:gd name="connsiteX0" fmla="*/ 46870 w 583024"/>
              <a:gd name="connsiteY0" fmla="*/ 46871 h 484607"/>
              <a:gd name="connsiteX1" fmla="*/ 536153 w 583024"/>
              <a:gd name="connsiteY1" fmla="*/ 437736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024" h="484607">
                <a:moveTo>
                  <a:pt x="46870" y="46871"/>
                </a:moveTo>
                <a:cubicBezTo>
                  <a:pt x="46870" y="262730"/>
                  <a:pt x="265890" y="437736"/>
                  <a:pt x="536153" y="437736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2989" y="4362365"/>
            <a:ext cx="583136" cy="484607"/>
          </a:xfrm>
          <a:custGeom>
            <a:avLst/>
            <a:gdLst>
              <a:gd name="connsiteX0" fmla="*/ 46870 w 583136"/>
              <a:gd name="connsiteY0" fmla="*/ 437736 h 484607"/>
              <a:gd name="connsiteX1" fmla="*/ 536264 w 583136"/>
              <a:gd name="connsiteY1" fmla="*/ 46871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136" h="484607">
                <a:moveTo>
                  <a:pt x="46870" y="437736"/>
                </a:moveTo>
                <a:cubicBezTo>
                  <a:pt x="317153" y="437736"/>
                  <a:pt x="536264" y="262730"/>
                  <a:pt x="536264" y="46871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2988" y="2017142"/>
            <a:ext cx="532473" cy="311328"/>
          </a:xfrm>
          <a:custGeom>
            <a:avLst/>
            <a:gdLst>
              <a:gd name="connsiteX0" fmla="*/ 485601 w 532473"/>
              <a:gd name="connsiteY0" fmla="*/ 264457 h 311328"/>
              <a:gd name="connsiteX1" fmla="*/ 46870 w 532473"/>
              <a:gd name="connsiteY1" fmla="*/ 46870 h 311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2473" h="311328">
                <a:moveTo>
                  <a:pt x="485601" y="264457"/>
                </a:moveTo>
                <a:cubicBezTo>
                  <a:pt x="403101" y="131234"/>
                  <a:pt x="233060" y="46870"/>
                  <a:pt x="46870" y="46870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9093" y="2199353"/>
            <a:ext cx="286463" cy="255533"/>
          </a:xfrm>
          <a:custGeom>
            <a:avLst/>
            <a:gdLst>
              <a:gd name="connsiteX0" fmla="*/ 210160 w 286463"/>
              <a:gd name="connsiteY0" fmla="*/ 255533 h 255533"/>
              <a:gd name="connsiteX1" fmla="*/ 286463 w 286463"/>
              <a:gd name="connsiteY1" fmla="*/ 0 h 255533"/>
              <a:gd name="connsiteX2" fmla="*/ 0 w 286463"/>
              <a:gd name="connsiteY2" fmla="*/ 53419 h 255533"/>
              <a:gd name="connsiteX3" fmla="*/ 0 w 286463"/>
              <a:gd name="connsiteY3" fmla="*/ 53419 h 255533"/>
              <a:gd name="connsiteX4" fmla="*/ 210160 w 286463"/>
              <a:gd name="connsiteY4" fmla="*/ 255533 h 255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6463" h="255533">
                <a:moveTo>
                  <a:pt x="210160" y="255533"/>
                </a:moveTo>
                <a:lnTo>
                  <a:pt x="286463" y="0"/>
                </a:lnTo>
                <a:cubicBezTo>
                  <a:pt x="206830" y="52767"/>
                  <a:pt x="100690" y="72637"/>
                  <a:pt x="0" y="53419"/>
                </a:cubicBezTo>
                <a:lnTo>
                  <a:pt x="0" y="53419"/>
                </a:lnTo>
                <a:lnTo>
                  <a:pt x="210160" y="255533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8447" y="3422903"/>
            <a:ext cx="1045464" cy="533400"/>
          </a:xfrm>
          <a:custGeom>
            <a:avLst/>
            <a:gdLst>
              <a:gd name="connsiteX0" fmla="*/ 19050 w 1045464"/>
              <a:gd name="connsiteY0" fmla="*/ 514350 h 533400"/>
              <a:gd name="connsiteX1" fmla="*/ 1026414 w 1045464"/>
              <a:gd name="connsiteY1" fmla="*/ 514350 h 533400"/>
              <a:gd name="connsiteX2" fmla="*/ 1026414 w 1045464"/>
              <a:gd name="connsiteY2" fmla="*/ 19050 h 533400"/>
              <a:gd name="connsiteX3" fmla="*/ 19050 w 1045464"/>
              <a:gd name="connsiteY3" fmla="*/ 19050 h 533400"/>
              <a:gd name="connsiteX4" fmla="*/ 19050 w 1045464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533400">
                <a:moveTo>
                  <a:pt x="19050" y="514350"/>
                </a:moveTo>
                <a:lnTo>
                  <a:pt x="1026414" y="514350"/>
                </a:lnTo>
                <a:lnTo>
                  <a:pt x="1026414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73595" y="1897379"/>
            <a:ext cx="4811268" cy="3133344"/>
          </a:xfrm>
          <a:custGeom>
            <a:avLst/>
            <a:gdLst>
              <a:gd name="connsiteX0" fmla="*/ 19050 w 4811268"/>
              <a:gd name="connsiteY0" fmla="*/ 3114294 h 3133344"/>
              <a:gd name="connsiteX1" fmla="*/ 4792218 w 4811268"/>
              <a:gd name="connsiteY1" fmla="*/ 3114294 h 3133344"/>
              <a:gd name="connsiteX2" fmla="*/ 4792218 w 4811268"/>
              <a:gd name="connsiteY2" fmla="*/ 19050 h 3133344"/>
              <a:gd name="connsiteX3" fmla="*/ 19050 w 4811268"/>
              <a:gd name="connsiteY3" fmla="*/ 19050 h 3133344"/>
              <a:gd name="connsiteX4" fmla="*/ 19050 w 4811268"/>
              <a:gd name="connsiteY4" fmla="*/ 3114294 h 3133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1268" h="3133344">
                <a:moveTo>
                  <a:pt x="19050" y="3114294"/>
                </a:moveTo>
                <a:lnTo>
                  <a:pt x="4792218" y="3114294"/>
                </a:lnTo>
                <a:lnTo>
                  <a:pt x="4792218" y="19050"/>
                </a:lnTo>
                <a:lnTo>
                  <a:pt x="19050" y="19050"/>
                </a:lnTo>
                <a:lnTo>
                  <a:pt x="19050" y="31142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36507" y="2115311"/>
            <a:ext cx="1621536" cy="614172"/>
          </a:xfrm>
          <a:custGeom>
            <a:avLst/>
            <a:gdLst>
              <a:gd name="connsiteX0" fmla="*/ 19050 w 1621536"/>
              <a:gd name="connsiteY0" fmla="*/ 307086 h 614172"/>
              <a:gd name="connsiteX1" fmla="*/ 810768 w 1621536"/>
              <a:gd name="connsiteY1" fmla="*/ 19050 h 614172"/>
              <a:gd name="connsiteX2" fmla="*/ 1602485 w 1621536"/>
              <a:gd name="connsiteY2" fmla="*/ 307086 h 614172"/>
              <a:gd name="connsiteX3" fmla="*/ 810768 w 1621536"/>
              <a:gd name="connsiteY3" fmla="*/ 595122 h 614172"/>
              <a:gd name="connsiteX4" fmla="*/ 19050 w 1621536"/>
              <a:gd name="connsiteY4" fmla="*/ 307086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6" h="614172">
                <a:moveTo>
                  <a:pt x="19050" y="307086"/>
                </a:moveTo>
                <a:lnTo>
                  <a:pt x="810768" y="19050"/>
                </a:lnTo>
                <a:lnTo>
                  <a:pt x="1602485" y="307086"/>
                </a:lnTo>
                <a:lnTo>
                  <a:pt x="810768" y="595122"/>
                </a:lnTo>
                <a:lnTo>
                  <a:pt x="19050" y="30708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19943" y="2401823"/>
            <a:ext cx="716280" cy="76200"/>
          </a:xfrm>
          <a:custGeom>
            <a:avLst/>
            <a:gdLst>
              <a:gd name="connsiteX0" fmla="*/ 19050 w 716280"/>
              <a:gd name="connsiteY0" fmla="*/ 19050 h 76200"/>
              <a:gd name="connsiteX1" fmla="*/ 697230 w 71628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6280" h="76200">
                <a:moveTo>
                  <a:pt x="19050" y="19050"/>
                </a:moveTo>
                <a:lnTo>
                  <a:pt x="697230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98123" y="2401823"/>
            <a:ext cx="76200" cy="2415539"/>
          </a:xfrm>
          <a:custGeom>
            <a:avLst/>
            <a:gdLst>
              <a:gd name="connsiteX0" fmla="*/ 19050 w 76200"/>
              <a:gd name="connsiteY0" fmla="*/ 19050 h 2415539"/>
              <a:gd name="connsiteX1" fmla="*/ 19050 w 76200"/>
              <a:gd name="connsiteY1" fmla="*/ 2396490 h 2415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415539">
                <a:moveTo>
                  <a:pt x="19050" y="19050"/>
                </a:moveTo>
                <a:lnTo>
                  <a:pt x="19050" y="239649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75219" y="2401823"/>
            <a:ext cx="76200" cy="2075688"/>
          </a:xfrm>
          <a:custGeom>
            <a:avLst/>
            <a:gdLst>
              <a:gd name="connsiteX0" fmla="*/ 19050 w 76200"/>
              <a:gd name="connsiteY0" fmla="*/ 2056638 h 2075688"/>
              <a:gd name="connsiteX1" fmla="*/ 19050 w 76200"/>
              <a:gd name="connsiteY1" fmla="*/ 19050 h 2075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75688">
                <a:moveTo>
                  <a:pt x="19050" y="2056638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05643" y="1763267"/>
            <a:ext cx="1621536" cy="370332"/>
          </a:xfrm>
          <a:custGeom>
            <a:avLst/>
            <a:gdLst>
              <a:gd name="connsiteX0" fmla="*/ 0 w 1621536"/>
              <a:gd name="connsiteY0" fmla="*/ 370332 h 370332"/>
              <a:gd name="connsiteX1" fmla="*/ 1621536 w 1621536"/>
              <a:gd name="connsiteY1" fmla="*/ 370332 h 370332"/>
              <a:gd name="connsiteX2" fmla="*/ 1621536 w 1621536"/>
              <a:gd name="connsiteY2" fmla="*/ 0 h 370332"/>
              <a:gd name="connsiteX3" fmla="*/ 0 w 1621536"/>
              <a:gd name="connsiteY3" fmla="*/ 0 h 370332"/>
              <a:gd name="connsiteX4" fmla="*/ 0 w 1621536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6" h="370332">
                <a:moveTo>
                  <a:pt x="0" y="370332"/>
                </a:moveTo>
                <a:lnTo>
                  <a:pt x="1621536" y="370332"/>
                </a:lnTo>
                <a:lnTo>
                  <a:pt x="1621536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2b3e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89800" y="1333500"/>
            <a:ext cx="4279900" cy="510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72771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571500" algn="l"/>
                <a:tab pos="12827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for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  <a:p>
            <a:pPr>
              <a:lnSpc>
                <a:spcPts val="2900"/>
              </a:lnSpc>
              <a:tabLst>
                <a:tab pos="571500" algn="l"/>
                <a:tab pos="12827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循环语句的基本形式为：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71500" algn="l"/>
                <a:tab pos="1282700" algn="l"/>
              </a:tabLst>
            </a:pPr>
            <a:r>
              <a:rPr lang="en-US" altLang="zh-CN" dirty="0" smtClean="0"/>
              <a:t>	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for(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初始表达式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2425700"/>
            <a:ext cx="3314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被称为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1943100"/>
            <a:ext cx="1016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78000" y="6223000"/>
            <a:ext cx="3454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执行表达式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，然后转入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632200"/>
            <a:ext cx="84455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11200" algn="l"/>
                <a:tab pos="8293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711200" algn="l"/>
                <a:tab pos="8293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执行过程：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11200" algn="l"/>
                <a:tab pos="8293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执行表达式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11200" algn="l"/>
                <a:tab pos="82931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判断是否满足表达式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，满足进入，否则退出循环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11200" algn="l"/>
                <a:tab pos="8293100" algn="l"/>
              </a:tabLst>
            </a:pPr>
            <a:r>
              <a:rPr lang="en-US" altLang="zh-CN" dirty="0" smtClean="0"/>
              <a:t>	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3)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顺序执行循环体内容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34300" y="2362200"/>
            <a:ext cx="17780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38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为“真”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98100" y="1803400"/>
            <a:ext cx="143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287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为“假”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387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for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168400"/>
            <a:ext cx="9791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循环中三个表达式都不是必须，不管是否有内容，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612900"/>
            <a:ext cx="2438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执行过程不变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298700"/>
            <a:ext cx="63881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循环编写的时候，要特别注意边界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逻辑错误很难排查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20000" y="2673095"/>
            <a:ext cx="1621535" cy="370332"/>
          </a:xfrm>
          <a:custGeom>
            <a:avLst/>
            <a:gdLst>
              <a:gd name="connsiteX0" fmla="*/ 0 w 1621535"/>
              <a:gd name="connsiteY0" fmla="*/ 370332 h 370332"/>
              <a:gd name="connsiteX1" fmla="*/ 1621535 w 1621535"/>
              <a:gd name="connsiteY1" fmla="*/ 370332 h 370332"/>
              <a:gd name="connsiteX2" fmla="*/ 1621535 w 1621535"/>
              <a:gd name="connsiteY2" fmla="*/ 0 h 370332"/>
              <a:gd name="connsiteX3" fmla="*/ 0 w 1621535"/>
              <a:gd name="connsiteY3" fmla="*/ 0 h 370332"/>
              <a:gd name="connsiteX4" fmla="*/ 0 w 1621535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5" h="370332">
                <a:moveTo>
                  <a:pt x="0" y="370332"/>
                </a:moveTo>
                <a:lnTo>
                  <a:pt x="1621535" y="370332"/>
                </a:lnTo>
                <a:lnTo>
                  <a:pt x="1621535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20cb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3602" y="1782446"/>
            <a:ext cx="1561792" cy="484615"/>
          </a:xfrm>
          <a:custGeom>
            <a:avLst/>
            <a:gdLst>
              <a:gd name="connsiteX0" fmla="*/ 46870 w 1561792"/>
              <a:gd name="connsiteY0" fmla="*/ 437744 h 484615"/>
              <a:gd name="connsiteX1" fmla="*/ 536153 w 1561792"/>
              <a:gd name="connsiteY1" fmla="*/ 46870 h 484615"/>
              <a:gd name="connsiteX2" fmla="*/ 536153 w 1561792"/>
              <a:gd name="connsiteY2" fmla="*/ 46870 h 484615"/>
              <a:gd name="connsiteX3" fmla="*/ 536153 w 1561792"/>
              <a:gd name="connsiteY3" fmla="*/ 46870 h 484615"/>
              <a:gd name="connsiteX4" fmla="*/ 1514921 w 1561792"/>
              <a:gd name="connsiteY4" fmla="*/ 46870 h 484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61792" h="484615">
                <a:moveTo>
                  <a:pt x="46870" y="437744"/>
                </a:moveTo>
                <a:cubicBezTo>
                  <a:pt x="46870" y="221786"/>
                  <a:pt x="265890" y="46870"/>
                  <a:pt x="536153" y="46870"/>
                </a:cubicBezTo>
                <a:cubicBezTo>
                  <a:pt x="536153" y="46870"/>
                  <a:pt x="536153" y="46870"/>
                  <a:pt x="536153" y="46870"/>
                </a:cubicBezTo>
                <a:lnTo>
                  <a:pt x="536153" y="46870"/>
                </a:lnTo>
                <a:lnTo>
                  <a:pt x="1514921" y="4687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3602" y="2173319"/>
            <a:ext cx="187484" cy="2048091"/>
          </a:xfrm>
          <a:custGeom>
            <a:avLst/>
            <a:gdLst>
              <a:gd name="connsiteX0" fmla="*/ 46870 w 187484"/>
              <a:gd name="connsiteY0" fmla="*/ 46870 h 2048091"/>
              <a:gd name="connsiteX1" fmla="*/ 46871 w 187484"/>
              <a:gd name="connsiteY1" fmla="*/ 2001220 h 20480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7484" h="2048091">
                <a:moveTo>
                  <a:pt x="46870" y="46870"/>
                </a:moveTo>
                <a:lnTo>
                  <a:pt x="46871" y="2001220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32885" y="4518534"/>
            <a:ext cx="1072510" cy="187484"/>
          </a:xfrm>
          <a:custGeom>
            <a:avLst/>
            <a:gdLst>
              <a:gd name="connsiteX0" fmla="*/ 1025638 w 1072510"/>
              <a:gd name="connsiteY0" fmla="*/ 46871 h 187484"/>
              <a:gd name="connsiteX1" fmla="*/ 46870 w 1072510"/>
              <a:gd name="connsiteY1" fmla="*/ 46871 h 1874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2510" h="187484">
                <a:moveTo>
                  <a:pt x="1025638" y="46871"/>
                </a:moveTo>
                <a:lnTo>
                  <a:pt x="46870" y="46871"/>
                </a:ln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3602" y="4127669"/>
            <a:ext cx="583024" cy="484607"/>
          </a:xfrm>
          <a:custGeom>
            <a:avLst/>
            <a:gdLst>
              <a:gd name="connsiteX0" fmla="*/ 46870 w 583024"/>
              <a:gd name="connsiteY0" fmla="*/ 46871 h 484607"/>
              <a:gd name="connsiteX1" fmla="*/ 536153 w 583024"/>
              <a:gd name="connsiteY1" fmla="*/ 437736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024" h="484607">
                <a:moveTo>
                  <a:pt x="46870" y="46871"/>
                </a:moveTo>
                <a:cubicBezTo>
                  <a:pt x="46870" y="262730"/>
                  <a:pt x="265890" y="437736"/>
                  <a:pt x="536153" y="437736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1653" y="4127668"/>
            <a:ext cx="583136" cy="484607"/>
          </a:xfrm>
          <a:custGeom>
            <a:avLst/>
            <a:gdLst>
              <a:gd name="connsiteX0" fmla="*/ 46870 w 583136"/>
              <a:gd name="connsiteY0" fmla="*/ 437736 h 484607"/>
              <a:gd name="connsiteX1" fmla="*/ 536264 w 583136"/>
              <a:gd name="connsiteY1" fmla="*/ 46871 h 48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3136" h="484607">
                <a:moveTo>
                  <a:pt x="46870" y="437736"/>
                </a:moveTo>
                <a:cubicBezTo>
                  <a:pt x="317153" y="437736"/>
                  <a:pt x="536264" y="262730"/>
                  <a:pt x="536264" y="46871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1652" y="1782446"/>
            <a:ext cx="532473" cy="311328"/>
          </a:xfrm>
          <a:custGeom>
            <a:avLst/>
            <a:gdLst>
              <a:gd name="connsiteX0" fmla="*/ 485601 w 532473"/>
              <a:gd name="connsiteY0" fmla="*/ 264456 h 311328"/>
              <a:gd name="connsiteX1" fmla="*/ 46870 w 532473"/>
              <a:gd name="connsiteY1" fmla="*/ 46870 h 3113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2473" h="311328">
                <a:moveTo>
                  <a:pt x="485601" y="264456"/>
                </a:moveTo>
                <a:cubicBezTo>
                  <a:pt x="403101" y="131234"/>
                  <a:pt x="233060" y="46870"/>
                  <a:pt x="46870" y="46870"/>
                </a:cubicBezTo>
              </a:path>
            </a:pathLst>
          </a:custGeom>
          <a:ln w="889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37757" y="1964657"/>
            <a:ext cx="286463" cy="255533"/>
          </a:xfrm>
          <a:custGeom>
            <a:avLst/>
            <a:gdLst>
              <a:gd name="connsiteX0" fmla="*/ 210160 w 286463"/>
              <a:gd name="connsiteY0" fmla="*/ 255533 h 255533"/>
              <a:gd name="connsiteX1" fmla="*/ 286463 w 286463"/>
              <a:gd name="connsiteY1" fmla="*/ 0 h 255533"/>
              <a:gd name="connsiteX2" fmla="*/ 0 w 286463"/>
              <a:gd name="connsiteY2" fmla="*/ 53419 h 255533"/>
              <a:gd name="connsiteX3" fmla="*/ 0 w 286463"/>
              <a:gd name="connsiteY3" fmla="*/ 53419 h 255533"/>
              <a:gd name="connsiteX4" fmla="*/ 210160 w 286463"/>
              <a:gd name="connsiteY4" fmla="*/ 255533 h 255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6463" h="255533">
                <a:moveTo>
                  <a:pt x="210160" y="255533"/>
                </a:moveTo>
                <a:lnTo>
                  <a:pt x="286463" y="0"/>
                </a:lnTo>
                <a:cubicBezTo>
                  <a:pt x="206830" y="52767"/>
                  <a:pt x="100690" y="72637"/>
                  <a:pt x="0" y="53419"/>
                </a:cubicBezTo>
                <a:lnTo>
                  <a:pt x="0" y="53419"/>
                </a:lnTo>
                <a:lnTo>
                  <a:pt x="210160" y="255533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97111" y="3188207"/>
            <a:ext cx="1045464" cy="533400"/>
          </a:xfrm>
          <a:custGeom>
            <a:avLst/>
            <a:gdLst>
              <a:gd name="connsiteX0" fmla="*/ 19050 w 1045464"/>
              <a:gd name="connsiteY0" fmla="*/ 514350 h 533400"/>
              <a:gd name="connsiteX1" fmla="*/ 1026414 w 1045464"/>
              <a:gd name="connsiteY1" fmla="*/ 514350 h 533400"/>
              <a:gd name="connsiteX2" fmla="*/ 1026414 w 1045464"/>
              <a:gd name="connsiteY2" fmla="*/ 19050 h 533400"/>
              <a:gd name="connsiteX3" fmla="*/ 19050 w 1045464"/>
              <a:gd name="connsiteY3" fmla="*/ 19050 h 533400"/>
              <a:gd name="connsiteX4" fmla="*/ 19050 w 1045464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533400">
                <a:moveTo>
                  <a:pt x="19050" y="514350"/>
                </a:moveTo>
                <a:lnTo>
                  <a:pt x="1026414" y="514350"/>
                </a:lnTo>
                <a:lnTo>
                  <a:pt x="1026414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2259" y="1662683"/>
            <a:ext cx="4811268" cy="3133344"/>
          </a:xfrm>
          <a:custGeom>
            <a:avLst/>
            <a:gdLst>
              <a:gd name="connsiteX0" fmla="*/ 19050 w 4811268"/>
              <a:gd name="connsiteY0" fmla="*/ 3114294 h 3133344"/>
              <a:gd name="connsiteX1" fmla="*/ 4792218 w 4811268"/>
              <a:gd name="connsiteY1" fmla="*/ 3114294 h 3133344"/>
              <a:gd name="connsiteX2" fmla="*/ 4792218 w 4811268"/>
              <a:gd name="connsiteY2" fmla="*/ 19050 h 3133344"/>
              <a:gd name="connsiteX3" fmla="*/ 19050 w 4811268"/>
              <a:gd name="connsiteY3" fmla="*/ 19050 h 3133344"/>
              <a:gd name="connsiteX4" fmla="*/ 19050 w 4811268"/>
              <a:gd name="connsiteY4" fmla="*/ 3114294 h 3133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1268" h="3133344">
                <a:moveTo>
                  <a:pt x="19050" y="3114294"/>
                </a:moveTo>
                <a:lnTo>
                  <a:pt x="4792218" y="3114294"/>
                </a:lnTo>
                <a:lnTo>
                  <a:pt x="4792218" y="19050"/>
                </a:lnTo>
                <a:lnTo>
                  <a:pt x="19050" y="19050"/>
                </a:lnTo>
                <a:lnTo>
                  <a:pt x="19050" y="31142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5171" y="1880616"/>
            <a:ext cx="1621536" cy="614172"/>
          </a:xfrm>
          <a:custGeom>
            <a:avLst/>
            <a:gdLst>
              <a:gd name="connsiteX0" fmla="*/ 19050 w 1621536"/>
              <a:gd name="connsiteY0" fmla="*/ 307085 h 614172"/>
              <a:gd name="connsiteX1" fmla="*/ 810768 w 1621536"/>
              <a:gd name="connsiteY1" fmla="*/ 19050 h 614172"/>
              <a:gd name="connsiteX2" fmla="*/ 1602485 w 1621536"/>
              <a:gd name="connsiteY2" fmla="*/ 307085 h 614172"/>
              <a:gd name="connsiteX3" fmla="*/ 810768 w 1621536"/>
              <a:gd name="connsiteY3" fmla="*/ 595122 h 614172"/>
              <a:gd name="connsiteX4" fmla="*/ 19050 w 1621536"/>
              <a:gd name="connsiteY4" fmla="*/ 307085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6" h="614172">
                <a:moveTo>
                  <a:pt x="19050" y="307085"/>
                </a:moveTo>
                <a:lnTo>
                  <a:pt x="810768" y="19050"/>
                </a:lnTo>
                <a:lnTo>
                  <a:pt x="1602485" y="307085"/>
                </a:lnTo>
                <a:lnTo>
                  <a:pt x="810768" y="595122"/>
                </a:lnTo>
                <a:lnTo>
                  <a:pt x="19050" y="3070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98607" y="2167127"/>
            <a:ext cx="716280" cy="76200"/>
          </a:xfrm>
          <a:custGeom>
            <a:avLst/>
            <a:gdLst>
              <a:gd name="connsiteX0" fmla="*/ 19050 w 716280"/>
              <a:gd name="connsiteY0" fmla="*/ 19050 h 76200"/>
              <a:gd name="connsiteX1" fmla="*/ 697230 w 71628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6280" h="76200">
                <a:moveTo>
                  <a:pt x="19050" y="19050"/>
                </a:moveTo>
                <a:lnTo>
                  <a:pt x="697230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76788" y="2167127"/>
            <a:ext cx="76200" cy="2414016"/>
          </a:xfrm>
          <a:custGeom>
            <a:avLst/>
            <a:gdLst>
              <a:gd name="connsiteX0" fmla="*/ 19050 w 76200"/>
              <a:gd name="connsiteY0" fmla="*/ 19050 h 2414016"/>
              <a:gd name="connsiteX1" fmla="*/ 19050 w 76200"/>
              <a:gd name="connsiteY1" fmla="*/ 2394966 h 2414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414016">
                <a:moveTo>
                  <a:pt x="19050" y="19050"/>
                </a:moveTo>
                <a:lnTo>
                  <a:pt x="19050" y="2394966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53883" y="2167127"/>
            <a:ext cx="76200" cy="2075688"/>
          </a:xfrm>
          <a:custGeom>
            <a:avLst/>
            <a:gdLst>
              <a:gd name="connsiteX0" fmla="*/ 19050 w 76200"/>
              <a:gd name="connsiteY0" fmla="*/ 2056637 h 2075688"/>
              <a:gd name="connsiteX1" fmla="*/ 19050 w 76200"/>
              <a:gd name="connsiteY1" fmla="*/ 19050 h 2075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75688">
                <a:moveTo>
                  <a:pt x="19050" y="2056637"/>
                </a:moveTo>
                <a:lnTo>
                  <a:pt x="19050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84307" y="1528572"/>
            <a:ext cx="1621535" cy="370332"/>
          </a:xfrm>
          <a:custGeom>
            <a:avLst/>
            <a:gdLst>
              <a:gd name="connsiteX0" fmla="*/ 0 w 1621535"/>
              <a:gd name="connsiteY0" fmla="*/ 370332 h 370332"/>
              <a:gd name="connsiteX1" fmla="*/ 1621535 w 1621535"/>
              <a:gd name="connsiteY1" fmla="*/ 370332 h 370332"/>
              <a:gd name="connsiteX2" fmla="*/ 1621535 w 1621535"/>
              <a:gd name="connsiteY2" fmla="*/ 0 h 370332"/>
              <a:gd name="connsiteX3" fmla="*/ 0 w 1621535"/>
              <a:gd name="connsiteY3" fmla="*/ 0 h 370332"/>
              <a:gd name="connsiteX4" fmla="*/ 0 w 1621535"/>
              <a:gd name="connsiteY4" fmla="*/ 370332 h 37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5" h="370332">
                <a:moveTo>
                  <a:pt x="0" y="370332"/>
                </a:moveTo>
                <a:lnTo>
                  <a:pt x="1621535" y="370332"/>
                </a:lnTo>
                <a:lnTo>
                  <a:pt x="1621535" y="0"/>
                </a:lnTo>
                <a:lnTo>
                  <a:pt x="0" y="0"/>
                </a:lnTo>
                <a:lnTo>
                  <a:pt x="0" y="370332"/>
                </a:lnTo>
              </a:path>
            </a:pathLst>
          </a:custGeom>
          <a:solidFill>
            <a:srgbClr val="2b3e5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64400" y="1092200"/>
            <a:ext cx="4279900" cy="5118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82677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0033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while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语句是另一种循环语句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其一般形式如下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765300"/>
            <a:ext cx="17907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while(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406900"/>
            <a:ext cx="99949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62000" algn="l"/>
                <a:tab pos="98679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执行过程：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0" algn="l"/>
                <a:tab pos="9867900" algn="l"/>
              </a:tabLst>
            </a:pPr>
            <a:r>
              <a:rPr lang="en-US" altLang="zh-CN" dirty="0" smtClean="0"/>
              <a:t>	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判断表达式是否为真，满足进入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，否则退出循环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0" algn="l"/>
                <a:tab pos="9867900" algn="l"/>
              </a:tabLst>
            </a:pPr>
            <a:r>
              <a:rPr lang="en-US" altLang="zh-CN" dirty="0" smtClean="0"/>
              <a:t>	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顺序执行循环体内容，完毕后进入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62000" algn="l"/>
                <a:tab pos="9867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2146300"/>
            <a:ext cx="17907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625600" algn="l"/>
                <a:tab pos="1638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625600" algn="l"/>
                <a:tab pos="1638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为“真”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625600" algn="l"/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172700" y="1574800"/>
            <a:ext cx="14351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28700" algn="l"/>
              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为“假”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028176" y="2331720"/>
            <a:ext cx="1045464" cy="533400"/>
          </a:xfrm>
          <a:custGeom>
            <a:avLst/>
            <a:gdLst>
              <a:gd name="connsiteX0" fmla="*/ 19050 w 1045464"/>
              <a:gd name="connsiteY0" fmla="*/ 514350 h 533400"/>
              <a:gd name="connsiteX1" fmla="*/ 1026414 w 1045464"/>
              <a:gd name="connsiteY1" fmla="*/ 514350 h 533400"/>
              <a:gd name="connsiteX2" fmla="*/ 1026414 w 1045464"/>
              <a:gd name="connsiteY2" fmla="*/ 19050 h 533400"/>
              <a:gd name="connsiteX3" fmla="*/ 19050 w 1045464"/>
              <a:gd name="connsiteY3" fmla="*/ 19050 h 533400"/>
              <a:gd name="connsiteX4" fmla="*/ 19050 w 1045464"/>
              <a:gd name="connsiteY4" fmla="*/ 51435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533400">
                <a:moveTo>
                  <a:pt x="19050" y="514350"/>
                </a:moveTo>
                <a:lnTo>
                  <a:pt x="1026414" y="514350"/>
                </a:lnTo>
                <a:lnTo>
                  <a:pt x="1026414" y="19050"/>
                </a:lnTo>
                <a:lnTo>
                  <a:pt x="19050" y="19050"/>
                </a:lnTo>
                <a:lnTo>
                  <a:pt x="19050" y="5143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6883" y="1321308"/>
            <a:ext cx="2702052" cy="3133344"/>
          </a:xfrm>
          <a:custGeom>
            <a:avLst/>
            <a:gdLst>
              <a:gd name="connsiteX0" fmla="*/ 19050 w 2702052"/>
              <a:gd name="connsiteY0" fmla="*/ 3114294 h 3133344"/>
              <a:gd name="connsiteX1" fmla="*/ 2683002 w 2702052"/>
              <a:gd name="connsiteY1" fmla="*/ 3114294 h 3133344"/>
              <a:gd name="connsiteX2" fmla="*/ 2683002 w 2702052"/>
              <a:gd name="connsiteY2" fmla="*/ 19050 h 3133344"/>
              <a:gd name="connsiteX3" fmla="*/ 19050 w 2702052"/>
              <a:gd name="connsiteY3" fmla="*/ 19050 h 3133344"/>
              <a:gd name="connsiteX4" fmla="*/ 19050 w 2702052"/>
              <a:gd name="connsiteY4" fmla="*/ 3114294 h 3133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2052" h="3133344">
                <a:moveTo>
                  <a:pt x="19050" y="3114294"/>
                </a:moveTo>
                <a:lnTo>
                  <a:pt x="2683002" y="3114294"/>
                </a:lnTo>
                <a:lnTo>
                  <a:pt x="2683002" y="19050"/>
                </a:lnTo>
                <a:lnTo>
                  <a:pt x="19050" y="19050"/>
                </a:lnTo>
                <a:lnTo>
                  <a:pt x="19050" y="31142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8616" y="3555491"/>
            <a:ext cx="1621535" cy="614172"/>
          </a:xfrm>
          <a:custGeom>
            <a:avLst/>
            <a:gdLst>
              <a:gd name="connsiteX0" fmla="*/ 19050 w 1621535"/>
              <a:gd name="connsiteY0" fmla="*/ 307086 h 614172"/>
              <a:gd name="connsiteX1" fmla="*/ 810767 w 1621535"/>
              <a:gd name="connsiteY1" fmla="*/ 19050 h 614172"/>
              <a:gd name="connsiteX2" fmla="*/ 1602485 w 1621535"/>
              <a:gd name="connsiteY2" fmla="*/ 307086 h 614172"/>
              <a:gd name="connsiteX3" fmla="*/ 810767 w 1621535"/>
              <a:gd name="connsiteY3" fmla="*/ 595122 h 614172"/>
              <a:gd name="connsiteX4" fmla="*/ 19050 w 1621535"/>
              <a:gd name="connsiteY4" fmla="*/ 307086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21535" h="614172">
                <a:moveTo>
                  <a:pt x="19050" y="307086"/>
                </a:moveTo>
                <a:lnTo>
                  <a:pt x="810767" y="19050"/>
                </a:lnTo>
                <a:lnTo>
                  <a:pt x="1602485" y="307086"/>
                </a:lnTo>
                <a:lnTo>
                  <a:pt x="810767" y="595122"/>
                </a:lnTo>
                <a:lnTo>
                  <a:pt x="19050" y="30708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23576" y="3842003"/>
            <a:ext cx="542544" cy="76200"/>
          </a:xfrm>
          <a:custGeom>
            <a:avLst/>
            <a:gdLst>
              <a:gd name="connsiteX0" fmla="*/ 19050 w 542544"/>
              <a:gd name="connsiteY0" fmla="*/ 19050 h 76200"/>
              <a:gd name="connsiteX1" fmla="*/ 523493 w 54254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2544" h="76200">
                <a:moveTo>
                  <a:pt x="19050" y="19050"/>
                </a:moveTo>
                <a:lnTo>
                  <a:pt x="523493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28019" y="1825751"/>
            <a:ext cx="76200" cy="2054351"/>
          </a:xfrm>
          <a:custGeom>
            <a:avLst/>
            <a:gdLst>
              <a:gd name="connsiteX0" fmla="*/ 19050 w 76200"/>
              <a:gd name="connsiteY0" fmla="*/ 19050 h 2054351"/>
              <a:gd name="connsiteX1" fmla="*/ 19050 w 76200"/>
              <a:gd name="connsiteY1" fmla="*/ 2035301 h 20543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054351">
                <a:moveTo>
                  <a:pt x="19050" y="19050"/>
                </a:moveTo>
                <a:lnTo>
                  <a:pt x="19050" y="2035301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48316" y="867155"/>
            <a:ext cx="1635252" cy="368808"/>
          </a:xfrm>
          <a:custGeom>
            <a:avLst/>
            <a:gdLst>
              <a:gd name="connsiteX0" fmla="*/ 0 w 1635252"/>
              <a:gd name="connsiteY0" fmla="*/ 368808 h 368808"/>
              <a:gd name="connsiteX1" fmla="*/ 1635252 w 1635252"/>
              <a:gd name="connsiteY1" fmla="*/ 368808 h 368808"/>
              <a:gd name="connsiteX2" fmla="*/ 1635252 w 1635252"/>
              <a:gd name="connsiteY2" fmla="*/ 0 h 368808"/>
              <a:gd name="connsiteX3" fmla="*/ 0 w 1635252"/>
              <a:gd name="connsiteY3" fmla="*/ 0 h 368808"/>
              <a:gd name="connsiteX4" fmla="*/ 0 w 1635252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5252" h="368808">
                <a:moveTo>
                  <a:pt x="0" y="368808"/>
                </a:moveTo>
                <a:lnTo>
                  <a:pt x="1635252" y="368808"/>
                </a:lnTo>
                <a:lnTo>
                  <a:pt x="1635252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20cb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74580" y="4572000"/>
            <a:ext cx="1635252" cy="368808"/>
          </a:xfrm>
          <a:custGeom>
            <a:avLst/>
            <a:gdLst>
              <a:gd name="connsiteX0" fmla="*/ 0 w 1635252"/>
              <a:gd name="connsiteY0" fmla="*/ 368808 h 368808"/>
              <a:gd name="connsiteX1" fmla="*/ 1635251 w 1635252"/>
              <a:gd name="connsiteY1" fmla="*/ 368808 h 368808"/>
              <a:gd name="connsiteX2" fmla="*/ 1635251 w 1635252"/>
              <a:gd name="connsiteY2" fmla="*/ 0 h 368808"/>
              <a:gd name="connsiteX3" fmla="*/ 0 w 1635252"/>
              <a:gd name="connsiteY3" fmla="*/ 0 h 368808"/>
              <a:gd name="connsiteX4" fmla="*/ 0 w 1635252"/>
              <a:gd name="connsiteY4" fmla="*/ 368808 h 368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35252" h="368808">
                <a:moveTo>
                  <a:pt x="0" y="368808"/>
                </a:moveTo>
                <a:lnTo>
                  <a:pt x="1635251" y="368808"/>
                </a:lnTo>
                <a:lnTo>
                  <a:pt x="1635251" y="0"/>
                </a:lnTo>
                <a:lnTo>
                  <a:pt x="0" y="0"/>
                </a:lnTo>
                <a:lnTo>
                  <a:pt x="0" y="368808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98137" y="1643080"/>
            <a:ext cx="1111717" cy="420994"/>
          </a:xfrm>
          <a:custGeom>
            <a:avLst/>
            <a:gdLst>
              <a:gd name="connsiteX0" fmla="*/ 1075008 w 1111717"/>
              <a:gd name="connsiteY0" fmla="*/ 384285 h 420994"/>
              <a:gd name="connsiteX1" fmla="*/ 728957 w 1111717"/>
              <a:gd name="connsiteY1" fmla="*/ 36708 h 420994"/>
              <a:gd name="connsiteX2" fmla="*/ 728957 w 1111717"/>
              <a:gd name="connsiteY2" fmla="*/ 36708 h 420994"/>
              <a:gd name="connsiteX3" fmla="*/ 728957 w 1111717"/>
              <a:gd name="connsiteY3" fmla="*/ 36708 h 420994"/>
              <a:gd name="connsiteX4" fmla="*/ 36708 w 1111717"/>
              <a:gd name="connsiteY4" fmla="*/ 36708 h 4209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1717" h="420994">
                <a:moveTo>
                  <a:pt x="1075008" y="384285"/>
                </a:moveTo>
                <a:cubicBezTo>
                  <a:pt x="1075008" y="192249"/>
                  <a:pt x="920104" y="36708"/>
                  <a:pt x="728957" y="36708"/>
                </a:cubicBezTo>
                <a:cubicBezTo>
                  <a:pt x="728957" y="36708"/>
                  <a:pt x="728957" y="36708"/>
                  <a:pt x="728957" y="36708"/>
                </a:cubicBezTo>
                <a:lnTo>
                  <a:pt x="728957" y="36708"/>
                </a:lnTo>
                <a:lnTo>
                  <a:pt x="36708" y="36708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36437" y="1990657"/>
            <a:ext cx="146833" cy="1811289"/>
          </a:xfrm>
          <a:custGeom>
            <a:avLst/>
            <a:gdLst>
              <a:gd name="connsiteX0" fmla="*/ 36708 w 146833"/>
              <a:gd name="connsiteY0" fmla="*/ 36708 h 1811289"/>
              <a:gd name="connsiteX1" fmla="*/ 36709 w 146833"/>
              <a:gd name="connsiteY1" fmla="*/ 1774581 h 1811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6833" h="1811289">
                <a:moveTo>
                  <a:pt x="36708" y="36708"/>
                </a:moveTo>
                <a:lnTo>
                  <a:pt x="36709" y="1774581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98138" y="4076100"/>
            <a:ext cx="765665" cy="146833"/>
          </a:xfrm>
          <a:custGeom>
            <a:avLst/>
            <a:gdLst>
              <a:gd name="connsiteX0" fmla="*/ 36708 w 765665"/>
              <a:gd name="connsiteY0" fmla="*/ 36708 h 146833"/>
              <a:gd name="connsiteX1" fmla="*/ 728957 w 765665"/>
              <a:gd name="connsiteY1" fmla="*/ 36708 h 1468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5665" h="146833">
                <a:moveTo>
                  <a:pt x="36708" y="36708"/>
                </a:moveTo>
                <a:lnTo>
                  <a:pt x="728957" y="36708"/>
                </a:ln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90387" y="3728530"/>
            <a:ext cx="419468" cy="420987"/>
          </a:xfrm>
          <a:custGeom>
            <a:avLst/>
            <a:gdLst>
              <a:gd name="connsiteX0" fmla="*/ 382760 w 419468"/>
              <a:gd name="connsiteY0" fmla="*/ 36708 h 420987"/>
              <a:gd name="connsiteX1" fmla="*/ 36708 w 419468"/>
              <a:gd name="connsiteY1" fmla="*/ 384278 h 42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468" h="420987">
                <a:moveTo>
                  <a:pt x="382760" y="36708"/>
                </a:moveTo>
                <a:cubicBezTo>
                  <a:pt x="382760" y="228658"/>
                  <a:pt x="227855" y="384278"/>
                  <a:pt x="36708" y="384278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2006" y="3728530"/>
            <a:ext cx="419548" cy="420987"/>
          </a:xfrm>
          <a:custGeom>
            <a:avLst/>
            <a:gdLst>
              <a:gd name="connsiteX0" fmla="*/ 382840 w 419548"/>
              <a:gd name="connsiteY0" fmla="*/ 384278 h 420987"/>
              <a:gd name="connsiteX1" fmla="*/ 36708 w 419548"/>
              <a:gd name="connsiteY1" fmla="*/ 36708 h 420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19548" h="420987">
                <a:moveTo>
                  <a:pt x="382840" y="384278"/>
                </a:moveTo>
                <a:cubicBezTo>
                  <a:pt x="191678" y="384278"/>
                  <a:pt x="36708" y="228658"/>
                  <a:pt x="36708" y="36708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7838" y="1643080"/>
            <a:ext cx="383715" cy="266901"/>
          </a:xfrm>
          <a:custGeom>
            <a:avLst/>
            <a:gdLst>
              <a:gd name="connsiteX0" fmla="*/ 36708 w 383715"/>
              <a:gd name="connsiteY0" fmla="*/ 230193 h 266901"/>
              <a:gd name="connsiteX1" fmla="*/ 347007 w 383715"/>
              <a:gd name="connsiteY1" fmla="*/ 36708 h 2669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83715" h="266901">
                <a:moveTo>
                  <a:pt x="36708" y="230193"/>
                </a:moveTo>
                <a:cubicBezTo>
                  <a:pt x="95057" y="111727"/>
                  <a:pt x="215321" y="36708"/>
                  <a:pt x="347007" y="36708"/>
                </a:cubicBezTo>
              </a:path>
            </a:pathLst>
          </a:custGeom>
          <a:ln w="76200">
            <a:solidFill>
              <a:srgbClr val="00ff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4748" y="1800137"/>
            <a:ext cx="202605" cy="227228"/>
          </a:xfrm>
          <a:custGeom>
            <a:avLst/>
            <a:gdLst>
              <a:gd name="connsiteX0" fmla="*/ 53966 w 202605"/>
              <a:gd name="connsiteY0" fmla="*/ 227228 h 227228"/>
              <a:gd name="connsiteX1" fmla="*/ 0 w 202605"/>
              <a:gd name="connsiteY1" fmla="*/ 0 h 227228"/>
              <a:gd name="connsiteX2" fmla="*/ 202605 w 202605"/>
              <a:gd name="connsiteY2" fmla="*/ 47502 h 227228"/>
              <a:gd name="connsiteX3" fmla="*/ 202605 w 202605"/>
              <a:gd name="connsiteY3" fmla="*/ 47502 h 227228"/>
              <a:gd name="connsiteX4" fmla="*/ 53966 w 202605"/>
              <a:gd name="connsiteY4" fmla="*/ 227228 h 227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2605" h="227228">
                <a:moveTo>
                  <a:pt x="53966" y="227228"/>
                </a:moveTo>
                <a:lnTo>
                  <a:pt x="0" y="0"/>
                </a:lnTo>
                <a:cubicBezTo>
                  <a:pt x="56321" y="46922"/>
                  <a:pt x="131390" y="64591"/>
                  <a:pt x="202605" y="47502"/>
                </a:cubicBezTo>
                <a:lnTo>
                  <a:pt x="202605" y="47502"/>
                </a:lnTo>
                <a:lnTo>
                  <a:pt x="53966" y="227228"/>
                </a:lnTo>
              </a:path>
            </a:pathLst>
          </a:custGeom>
          <a:solidFill>
            <a:srgbClr val="00f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9564" y="1341882"/>
            <a:ext cx="5136642" cy="1272539"/>
          </a:xfrm>
          <a:custGeom>
            <a:avLst/>
            <a:gdLst>
              <a:gd name="connsiteX0" fmla="*/ 2327909 w 5136642"/>
              <a:gd name="connsiteY0" fmla="*/ 212089 h 1272539"/>
              <a:gd name="connsiteX1" fmla="*/ 2540000 w 5136642"/>
              <a:gd name="connsiteY1" fmla="*/ 0 h 1272539"/>
              <a:gd name="connsiteX2" fmla="*/ 2796032 w 5136642"/>
              <a:gd name="connsiteY2" fmla="*/ 0 h 1272539"/>
              <a:gd name="connsiteX3" fmla="*/ 2796032 w 5136642"/>
              <a:gd name="connsiteY3" fmla="*/ 0 h 1272539"/>
              <a:gd name="connsiteX4" fmla="*/ 3498215 w 5136642"/>
              <a:gd name="connsiteY4" fmla="*/ 0 h 1272539"/>
              <a:gd name="connsiteX5" fmla="*/ 4924552 w 5136642"/>
              <a:gd name="connsiteY5" fmla="*/ 0 h 1272539"/>
              <a:gd name="connsiteX6" fmla="*/ 5136642 w 5136642"/>
              <a:gd name="connsiteY6" fmla="*/ 212089 h 1272539"/>
              <a:gd name="connsiteX7" fmla="*/ 5136642 w 5136642"/>
              <a:gd name="connsiteY7" fmla="*/ 742314 h 1272539"/>
              <a:gd name="connsiteX8" fmla="*/ 5136642 w 5136642"/>
              <a:gd name="connsiteY8" fmla="*/ 742314 h 1272539"/>
              <a:gd name="connsiteX9" fmla="*/ 5136642 w 5136642"/>
              <a:gd name="connsiteY9" fmla="*/ 1060450 h 1272539"/>
              <a:gd name="connsiteX10" fmla="*/ 5136642 w 5136642"/>
              <a:gd name="connsiteY10" fmla="*/ 1060450 h 1272539"/>
              <a:gd name="connsiteX11" fmla="*/ 4924552 w 5136642"/>
              <a:gd name="connsiteY11" fmla="*/ 1272539 h 1272539"/>
              <a:gd name="connsiteX12" fmla="*/ 3498215 w 5136642"/>
              <a:gd name="connsiteY12" fmla="*/ 1272539 h 1272539"/>
              <a:gd name="connsiteX13" fmla="*/ 2796032 w 5136642"/>
              <a:gd name="connsiteY13" fmla="*/ 1272539 h 1272539"/>
              <a:gd name="connsiteX14" fmla="*/ 2796032 w 5136642"/>
              <a:gd name="connsiteY14" fmla="*/ 1272539 h 1272539"/>
              <a:gd name="connsiteX15" fmla="*/ 2540000 w 5136642"/>
              <a:gd name="connsiteY15" fmla="*/ 1272539 h 1272539"/>
              <a:gd name="connsiteX16" fmla="*/ 2327909 w 5136642"/>
              <a:gd name="connsiteY16" fmla="*/ 1060450 h 1272539"/>
              <a:gd name="connsiteX17" fmla="*/ 2327909 w 5136642"/>
              <a:gd name="connsiteY17" fmla="*/ 1060450 h 1272539"/>
              <a:gd name="connsiteX18" fmla="*/ 0 w 5136642"/>
              <a:gd name="connsiteY18" fmla="*/ 1122425 h 1272539"/>
              <a:gd name="connsiteX19" fmla="*/ 2327909 w 5136642"/>
              <a:gd name="connsiteY19" fmla="*/ 742314 h 1272539"/>
              <a:gd name="connsiteX20" fmla="*/ 2327909 w 5136642"/>
              <a:gd name="connsiteY20" fmla="*/ 212089 h 12725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136642" h="1272539">
                <a:moveTo>
                  <a:pt x="2327909" y="212089"/>
                </a:moveTo>
                <a:cubicBezTo>
                  <a:pt x="2327909" y="94995"/>
                  <a:pt x="2422905" y="0"/>
                  <a:pt x="2540000" y="0"/>
                </a:cubicBezTo>
                <a:lnTo>
                  <a:pt x="2796032" y="0"/>
                </a:lnTo>
                <a:lnTo>
                  <a:pt x="2796032" y="0"/>
                </a:lnTo>
                <a:lnTo>
                  <a:pt x="3498215" y="0"/>
                </a:lnTo>
                <a:lnTo>
                  <a:pt x="4924552" y="0"/>
                </a:lnTo>
                <a:cubicBezTo>
                  <a:pt x="5041645" y="0"/>
                  <a:pt x="5136642" y="94995"/>
                  <a:pt x="5136642" y="212089"/>
                </a:cubicBezTo>
                <a:lnTo>
                  <a:pt x="5136642" y="742314"/>
                </a:lnTo>
                <a:lnTo>
                  <a:pt x="5136642" y="742314"/>
                </a:lnTo>
                <a:lnTo>
                  <a:pt x="5136642" y="1060450"/>
                </a:lnTo>
                <a:lnTo>
                  <a:pt x="5136642" y="1060450"/>
                </a:lnTo>
                <a:cubicBezTo>
                  <a:pt x="5136642" y="1177544"/>
                  <a:pt x="5041645" y="1272539"/>
                  <a:pt x="4924552" y="1272539"/>
                </a:cubicBezTo>
                <a:lnTo>
                  <a:pt x="3498215" y="1272539"/>
                </a:lnTo>
                <a:lnTo>
                  <a:pt x="2796032" y="1272539"/>
                </a:lnTo>
                <a:lnTo>
                  <a:pt x="2796032" y="1272539"/>
                </a:lnTo>
                <a:lnTo>
                  <a:pt x="2540000" y="1272539"/>
                </a:lnTo>
                <a:cubicBezTo>
                  <a:pt x="2422905" y="1272539"/>
                  <a:pt x="2327909" y="1177544"/>
                  <a:pt x="2327909" y="1060450"/>
                </a:cubicBezTo>
                <a:lnTo>
                  <a:pt x="2327909" y="1060450"/>
                </a:lnTo>
                <a:lnTo>
                  <a:pt x="0" y="1122425"/>
                </a:lnTo>
                <a:lnTo>
                  <a:pt x="2327909" y="742314"/>
                </a:lnTo>
                <a:lnTo>
                  <a:pt x="2327909" y="212089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50514" y="1322832"/>
            <a:ext cx="5174742" cy="1310639"/>
          </a:xfrm>
          <a:custGeom>
            <a:avLst/>
            <a:gdLst>
              <a:gd name="connsiteX0" fmla="*/ 2346959 w 5174742"/>
              <a:gd name="connsiteY0" fmla="*/ 231139 h 1310639"/>
              <a:gd name="connsiteX1" fmla="*/ 2559050 w 5174742"/>
              <a:gd name="connsiteY1" fmla="*/ 19050 h 1310639"/>
              <a:gd name="connsiteX2" fmla="*/ 2815082 w 5174742"/>
              <a:gd name="connsiteY2" fmla="*/ 19050 h 1310639"/>
              <a:gd name="connsiteX3" fmla="*/ 2815082 w 5174742"/>
              <a:gd name="connsiteY3" fmla="*/ 19050 h 1310639"/>
              <a:gd name="connsiteX4" fmla="*/ 3517265 w 5174742"/>
              <a:gd name="connsiteY4" fmla="*/ 19050 h 1310639"/>
              <a:gd name="connsiteX5" fmla="*/ 4943602 w 5174742"/>
              <a:gd name="connsiteY5" fmla="*/ 19050 h 1310639"/>
              <a:gd name="connsiteX6" fmla="*/ 5155692 w 5174742"/>
              <a:gd name="connsiteY6" fmla="*/ 231139 h 1310639"/>
              <a:gd name="connsiteX7" fmla="*/ 5155692 w 5174742"/>
              <a:gd name="connsiteY7" fmla="*/ 761364 h 1310639"/>
              <a:gd name="connsiteX8" fmla="*/ 5155692 w 5174742"/>
              <a:gd name="connsiteY8" fmla="*/ 761364 h 1310639"/>
              <a:gd name="connsiteX9" fmla="*/ 5155692 w 5174742"/>
              <a:gd name="connsiteY9" fmla="*/ 1079500 h 1310639"/>
              <a:gd name="connsiteX10" fmla="*/ 5155692 w 5174742"/>
              <a:gd name="connsiteY10" fmla="*/ 1079500 h 1310639"/>
              <a:gd name="connsiteX11" fmla="*/ 4943602 w 5174742"/>
              <a:gd name="connsiteY11" fmla="*/ 1291589 h 1310639"/>
              <a:gd name="connsiteX12" fmla="*/ 3517265 w 5174742"/>
              <a:gd name="connsiteY12" fmla="*/ 1291589 h 1310639"/>
              <a:gd name="connsiteX13" fmla="*/ 2815082 w 5174742"/>
              <a:gd name="connsiteY13" fmla="*/ 1291589 h 1310639"/>
              <a:gd name="connsiteX14" fmla="*/ 2815082 w 5174742"/>
              <a:gd name="connsiteY14" fmla="*/ 1291589 h 1310639"/>
              <a:gd name="connsiteX15" fmla="*/ 2559050 w 5174742"/>
              <a:gd name="connsiteY15" fmla="*/ 1291589 h 1310639"/>
              <a:gd name="connsiteX16" fmla="*/ 2346959 w 5174742"/>
              <a:gd name="connsiteY16" fmla="*/ 1079500 h 1310639"/>
              <a:gd name="connsiteX17" fmla="*/ 2346959 w 5174742"/>
              <a:gd name="connsiteY17" fmla="*/ 1079500 h 1310639"/>
              <a:gd name="connsiteX18" fmla="*/ 19050 w 5174742"/>
              <a:gd name="connsiteY18" fmla="*/ 1141475 h 1310639"/>
              <a:gd name="connsiteX19" fmla="*/ 2346959 w 5174742"/>
              <a:gd name="connsiteY19" fmla="*/ 761364 h 1310639"/>
              <a:gd name="connsiteX20" fmla="*/ 2346959 w 5174742"/>
              <a:gd name="connsiteY20" fmla="*/ 231139 h 1310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174742" h="1310639">
                <a:moveTo>
                  <a:pt x="2346959" y="231139"/>
                </a:moveTo>
                <a:cubicBezTo>
                  <a:pt x="2346959" y="114045"/>
                  <a:pt x="2441955" y="19050"/>
                  <a:pt x="2559050" y="19050"/>
                </a:cubicBezTo>
                <a:lnTo>
                  <a:pt x="2815082" y="19050"/>
                </a:lnTo>
                <a:lnTo>
                  <a:pt x="2815082" y="19050"/>
                </a:lnTo>
                <a:lnTo>
                  <a:pt x="3517265" y="19050"/>
                </a:lnTo>
                <a:lnTo>
                  <a:pt x="4943602" y="19050"/>
                </a:lnTo>
                <a:cubicBezTo>
                  <a:pt x="5060695" y="19050"/>
                  <a:pt x="5155692" y="114045"/>
                  <a:pt x="5155692" y="231139"/>
                </a:cubicBezTo>
                <a:lnTo>
                  <a:pt x="5155692" y="761364"/>
                </a:lnTo>
                <a:lnTo>
                  <a:pt x="5155692" y="761364"/>
                </a:lnTo>
                <a:lnTo>
                  <a:pt x="5155692" y="1079500"/>
                </a:lnTo>
                <a:lnTo>
                  <a:pt x="5155692" y="1079500"/>
                </a:lnTo>
                <a:cubicBezTo>
                  <a:pt x="5155692" y="1196594"/>
                  <a:pt x="5060695" y="1291589"/>
                  <a:pt x="4943602" y="1291589"/>
                </a:cubicBezTo>
                <a:lnTo>
                  <a:pt x="3517265" y="1291589"/>
                </a:lnTo>
                <a:lnTo>
                  <a:pt x="2815082" y="1291589"/>
                </a:lnTo>
                <a:lnTo>
                  <a:pt x="2815082" y="1291589"/>
                </a:lnTo>
                <a:lnTo>
                  <a:pt x="2559050" y="1291589"/>
                </a:lnTo>
                <a:cubicBezTo>
                  <a:pt x="2441955" y="1291589"/>
                  <a:pt x="2346959" y="1196594"/>
                  <a:pt x="2346959" y="1079500"/>
                </a:cubicBezTo>
                <a:lnTo>
                  <a:pt x="2346959" y="1079500"/>
                </a:lnTo>
                <a:lnTo>
                  <a:pt x="19050" y="1141475"/>
                </a:lnTo>
                <a:lnTo>
                  <a:pt x="2346959" y="761364"/>
                </a:lnTo>
                <a:lnTo>
                  <a:pt x="2346959" y="23113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0" y="1282700"/>
            <a:ext cx="5435600" cy="146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01100" y="901700"/>
            <a:ext cx="2425700" cy="4584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828800" y="1460500"/>
            <a:ext cx="368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501900"/>
            <a:ext cx="33528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被称为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035300"/>
            <a:ext cx="2070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while(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556000"/>
            <a:ext cx="2019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执行过程：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051300"/>
            <a:ext cx="63627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1)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先执行一次循环体内容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判断表达式是否为真，满足进入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，否则退出循环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3)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顺序执行循环体内容，完毕后进入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5346700"/>
            <a:ext cx="96647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9525000" algn="l"/>
              </a:tabLst>
            </a:pP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do...while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循环语句至少执行一次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与前面两种语句根本区别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21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</a:t>
            </a:r>
          </a:p>
          <a:p>
            <a:pPr>
              <a:lnSpc>
                <a:spcPts val="2300"/>
              </a:lnSpc>
              <a:tabLst>
                <a:tab pos="9525000" algn="l"/>
              </a:tabLst>
            </a:pP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构不同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952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55600"/>
            <a:ext cx="81407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5715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do…while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  <a:p>
            <a:pPr>
              <a:lnSpc>
                <a:spcPts val="35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do…while语句是第三种循环语句，基本形式：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61500" y="24511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10700" y="3784600"/>
            <a:ext cx="266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07500" y="41656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52100" y="3505200"/>
            <a:ext cx="152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36200" y="889000"/>
            <a:ext cx="143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p2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为“真”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58400" y="4597400"/>
            <a:ext cx="1435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p2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为“假”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0" y="1435100"/>
            <a:ext cx="24765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do...while</a:t>
            </a: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循环语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句至少执行一次</a:t>
            </a: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18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与前面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两种语句根本区别</a:t>
            </a:r>
            <a:r>
              <a:rPr lang="en-US" altLang="zh-CN" sz="18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18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结构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不同</a:t>
            </a: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876300"/>
            <a:ext cx="2730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三种循环语句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1587500"/>
            <a:ext cx="56388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）{…}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（表达式）{…}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2679700"/>
            <a:ext cx="3479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{…}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（表达式）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3225800"/>
            <a:ext cx="3492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的选择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924300"/>
            <a:ext cx="74041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常用在知道循环次数，而且每次循环都要迭代变量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while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常用在不明确循环次数，只知道一个终止条件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5702300"/>
            <a:ext cx="603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注意：掌握循环的起点，范围，终点。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5607" y="4785359"/>
            <a:ext cx="531876" cy="448056"/>
          </a:xfrm>
          <a:custGeom>
            <a:avLst/>
            <a:gdLst>
              <a:gd name="connsiteX0" fmla="*/ 0 w 531876"/>
              <a:gd name="connsiteY0" fmla="*/ 0 h 448056"/>
              <a:gd name="connsiteX1" fmla="*/ 296545 w 531876"/>
              <a:gd name="connsiteY1" fmla="*/ 0 h 448056"/>
              <a:gd name="connsiteX2" fmla="*/ 531876 w 531876"/>
              <a:gd name="connsiteY2" fmla="*/ 224028 h 448056"/>
              <a:gd name="connsiteX3" fmla="*/ 296545 w 531876"/>
              <a:gd name="connsiteY3" fmla="*/ 448055 h 448056"/>
              <a:gd name="connsiteX4" fmla="*/ 0 w 531876"/>
              <a:gd name="connsiteY4" fmla="*/ 448055 h 448056"/>
              <a:gd name="connsiteX5" fmla="*/ 235331 w 531876"/>
              <a:gd name="connsiteY5" fmla="*/ 224028 h 448056"/>
              <a:gd name="connsiteX6" fmla="*/ 0 w 531876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6">
                <a:moveTo>
                  <a:pt x="0" y="0"/>
                </a:moveTo>
                <a:lnTo>
                  <a:pt x="296545" y="0"/>
                </a:lnTo>
                <a:lnTo>
                  <a:pt x="531876" y="224028"/>
                </a:lnTo>
                <a:lnTo>
                  <a:pt x="296545" y="448055"/>
                </a:lnTo>
                <a:lnTo>
                  <a:pt x="0" y="448055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6" y="4785359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8 w 533400"/>
              <a:gd name="connsiteY1" fmla="*/ 0 h 448056"/>
              <a:gd name="connsiteX2" fmla="*/ 533400 w 533400"/>
              <a:gd name="connsiteY2" fmla="*/ 224028 h 448056"/>
              <a:gd name="connsiteX3" fmla="*/ 298068 w 533400"/>
              <a:gd name="connsiteY3" fmla="*/ 448055 h 448056"/>
              <a:gd name="connsiteX4" fmla="*/ 0 w 533400"/>
              <a:gd name="connsiteY4" fmla="*/ 448055 h 448056"/>
              <a:gd name="connsiteX5" fmla="*/ 235330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06228" y="4785359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8 w 533400"/>
              <a:gd name="connsiteY1" fmla="*/ 0 h 448056"/>
              <a:gd name="connsiteX2" fmla="*/ 533400 w 533400"/>
              <a:gd name="connsiteY2" fmla="*/ 224028 h 448056"/>
              <a:gd name="connsiteX3" fmla="*/ 298068 w 533400"/>
              <a:gd name="connsiteY3" fmla="*/ 448055 h 448056"/>
              <a:gd name="connsiteX4" fmla="*/ 0 w 533400"/>
              <a:gd name="connsiteY4" fmla="*/ 448055 h 448056"/>
              <a:gd name="connsiteX5" fmla="*/ 235330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0" y="47498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70392" y="170078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46464" y="170078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22535" y="1700783"/>
            <a:ext cx="531876" cy="449580"/>
          </a:xfrm>
          <a:custGeom>
            <a:avLst/>
            <a:gdLst>
              <a:gd name="connsiteX0" fmla="*/ 0 w 531876"/>
              <a:gd name="connsiteY0" fmla="*/ 0 h 449580"/>
              <a:gd name="connsiteX1" fmla="*/ 295782 w 531876"/>
              <a:gd name="connsiteY1" fmla="*/ 0 h 449580"/>
              <a:gd name="connsiteX2" fmla="*/ 531876 w 531876"/>
              <a:gd name="connsiteY2" fmla="*/ 224789 h 449580"/>
              <a:gd name="connsiteX3" fmla="*/ 295782 w 531876"/>
              <a:gd name="connsiteY3" fmla="*/ 449580 h 449580"/>
              <a:gd name="connsiteX4" fmla="*/ 0 w 531876"/>
              <a:gd name="connsiteY4" fmla="*/ 449580 h 449580"/>
              <a:gd name="connsiteX5" fmla="*/ 236093 w 531876"/>
              <a:gd name="connsiteY5" fmla="*/ 224789 h 449580"/>
              <a:gd name="connsiteX6" fmla="*/ 0 w 531876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80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2800" y="1663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改变循环的执行过程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93800"/>
            <a:ext cx="6388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循环语句的执行方式可以被改变：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905000"/>
            <a:ext cx="79756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break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停止整个循环的执行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，执行循环后的内容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continue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停止当次循环执行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，执行下一次循环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goto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：跳到指定标号执行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60071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303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goto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goto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语句的一般形式为：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55800" y="1828800"/>
            <a:ext cx="10922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94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goto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1828800"/>
            <a:ext cx="1498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命名标号</a:t>
            </a:r>
            <a:r>
              <a:rPr lang="en-US" altLang="zh-CN" sz="2949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25600" y="2590800"/>
            <a:ext cx="9880600" cy="420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30200" algn="l"/>
                <a:tab pos="762000" algn="l"/>
                <a:tab pos="97282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标号及紧随其后的语句形成了一个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标号语句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762000" algn="l"/>
                <a:tab pos="9728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标号语句的一般形式为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762000" algn="l"/>
                <a:tab pos="97282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标号：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30200" algn="l"/>
                <a:tab pos="762000" algn="l"/>
                <a:tab pos="97282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−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30200" algn="l"/>
                <a:tab pos="762000" algn="l"/>
                <a:tab pos="9728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49411" y="5554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25483" y="5554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01556" y="5554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6900" y="55118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中断语句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循环语句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分支语句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685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顺序结构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87900" y="1828800"/>
            <a:ext cx="6362700" cy="347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054100"/>
            <a:ext cx="7810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绘制倒置金字塔，请使用循环语句打印出如下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14351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图形。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87700" y="2362200"/>
            <a:ext cx="24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2933700"/>
            <a:ext cx="749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3505200"/>
            <a:ext cx="1244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*****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4076700"/>
            <a:ext cx="175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*******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4648200"/>
            <a:ext cx="2247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*********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49986" y="982217"/>
            <a:ext cx="11061192" cy="5399532"/>
          </a:xfrm>
          <a:custGeom>
            <a:avLst/>
            <a:gdLst>
              <a:gd name="connsiteX0" fmla="*/ 0 w 11061192"/>
              <a:gd name="connsiteY0" fmla="*/ 5399532 h 5399532"/>
              <a:gd name="connsiteX1" fmla="*/ 11061192 w 11061192"/>
              <a:gd name="connsiteY1" fmla="*/ 5399532 h 5399532"/>
              <a:gd name="connsiteX2" fmla="*/ 11061192 w 11061192"/>
              <a:gd name="connsiteY2" fmla="*/ 0 h 5399532"/>
              <a:gd name="connsiteX3" fmla="*/ 0 w 11061192"/>
              <a:gd name="connsiteY3" fmla="*/ 0 h 5399532"/>
              <a:gd name="connsiteX4" fmla="*/ 0 w 11061192"/>
              <a:gd name="connsiteY4" fmla="*/ 5399532 h 5399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61192" h="5399532">
                <a:moveTo>
                  <a:pt x="0" y="5399532"/>
                </a:moveTo>
                <a:lnTo>
                  <a:pt x="11061192" y="5399532"/>
                </a:lnTo>
                <a:lnTo>
                  <a:pt x="11061192" y="0"/>
                </a:lnTo>
                <a:lnTo>
                  <a:pt x="0" y="0"/>
                </a:lnTo>
                <a:lnTo>
                  <a:pt x="0" y="539953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936" y="963167"/>
            <a:ext cx="11099292" cy="5437632"/>
          </a:xfrm>
          <a:custGeom>
            <a:avLst/>
            <a:gdLst>
              <a:gd name="connsiteX0" fmla="*/ 19050 w 11099292"/>
              <a:gd name="connsiteY0" fmla="*/ 5418582 h 5437632"/>
              <a:gd name="connsiteX1" fmla="*/ 11080242 w 11099292"/>
              <a:gd name="connsiteY1" fmla="*/ 5418582 h 5437632"/>
              <a:gd name="connsiteX2" fmla="*/ 11080242 w 11099292"/>
              <a:gd name="connsiteY2" fmla="*/ 19050 h 5437632"/>
              <a:gd name="connsiteX3" fmla="*/ 19050 w 11099292"/>
              <a:gd name="connsiteY3" fmla="*/ 19050 h 5437632"/>
              <a:gd name="connsiteX4" fmla="*/ 19050 w 11099292"/>
              <a:gd name="connsiteY4" fmla="*/ 5418582 h 5437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99292" h="5437632">
                <a:moveTo>
                  <a:pt x="19050" y="5418582"/>
                </a:moveTo>
                <a:lnTo>
                  <a:pt x="11080242" y="5418582"/>
                </a:lnTo>
                <a:lnTo>
                  <a:pt x="11080242" y="19050"/>
                </a:lnTo>
                <a:lnTo>
                  <a:pt x="19050" y="19050"/>
                </a:lnTo>
                <a:lnTo>
                  <a:pt x="19050" y="54185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92596" y="963167"/>
            <a:ext cx="76200" cy="5438698"/>
          </a:xfrm>
          <a:custGeom>
            <a:avLst/>
            <a:gdLst>
              <a:gd name="connsiteX0" fmla="*/ 19050 w 76200"/>
              <a:gd name="connsiteY0" fmla="*/ 19050 h 5438698"/>
              <a:gd name="connsiteX1" fmla="*/ 19050 w 76200"/>
              <a:gd name="connsiteY1" fmla="*/ 5419649 h 54386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438698">
                <a:moveTo>
                  <a:pt x="19050" y="19050"/>
                </a:moveTo>
                <a:lnTo>
                  <a:pt x="19050" y="541964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" y="927100"/>
            <a:ext cx="11226800" cy="556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多重循环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6600" y="1193800"/>
            <a:ext cx="40259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10;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for(i=0;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i&lt;num;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++i)</a:t>
            </a:r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82800" y="4457700"/>
            <a:ext cx="94234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92710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m;</a:t>
            </a:r>
          </a:p>
          <a:p>
            <a:pPr>
              <a:lnSpc>
                <a:spcPts val="2800"/>
              </a:lnSpc>
              <a:tabLst>
                <a:tab pos="673100" algn="l"/>
                <a:tab pos="92710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for(m=0;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m&lt;num-1-i;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++m)</a:t>
            </a:r>
          </a:p>
          <a:p>
            <a:pPr>
              <a:lnSpc>
                <a:spcPts val="2800"/>
              </a:lnSpc>
              <a:tabLst>
                <a:tab pos="673100" algn="l"/>
                <a:tab pos="92710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  <a:tab pos="9271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2800"/>
              </a:lnSpc>
              <a:tabLst>
                <a:tab pos="673100" algn="l"/>
                <a:tab pos="92710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73100" algn="l"/>
                <a:tab pos="9271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48500" y="1193800"/>
            <a:ext cx="4368800" cy="285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for(n=0;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n&lt;i*2+1;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++n)</a:t>
            </a:r>
          </a:p>
          <a:p>
            <a:pPr>
              <a:lnSpc>
                <a:spcPts val="2800"/>
              </a:lnSpc>
              <a:tabLst>
                <a:tab pos="6731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  <a:tab pos="1346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printf("*");</a:t>
            </a:r>
          </a:p>
          <a:p>
            <a:pPr>
              <a:lnSpc>
                <a:spcPts val="2800"/>
              </a:lnSpc>
              <a:tabLst>
                <a:tab pos="6731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800"/>
              </a:lnSpc>
              <a:tabLst>
                <a:tab pos="673100" algn="l"/>
                <a:tab pos="134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printf("\n");</a:t>
            </a:r>
          </a:p>
          <a:p>
            <a:pPr>
              <a:lnSpc>
                <a:spcPts val="2800"/>
              </a:lnSpc>
              <a:tabLst>
                <a:tab pos="673100" algn="l"/>
                <a:tab pos="1346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673100" algn="l"/>
                <a:tab pos="13462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75400" y="40259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0" y="1092200"/>
            <a:ext cx="10274300" cy="533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再续算法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64308" y="2174748"/>
            <a:ext cx="2362200" cy="915923"/>
          </a:xfrm>
          <a:custGeom>
            <a:avLst/>
            <a:gdLst>
              <a:gd name="connsiteX0" fmla="*/ 28955 w 2362200"/>
              <a:gd name="connsiteY0" fmla="*/ 886967 h 915923"/>
              <a:gd name="connsiteX1" fmla="*/ 2333244 w 2362200"/>
              <a:gd name="connsiteY1" fmla="*/ 886967 h 915923"/>
              <a:gd name="connsiteX2" fmla="*/ 2333244 w 2362200"/>
              <a:gd name="connsiteY2" fmla="*/ 28955 h 915923"/>
              <a:gd name="connsiteX3" fmla="*/ 28955 w 2362200"/>
              <a:gd name="connsiteY3" fmla="*/ 28955 h 915923"/>
              <a:gd name="connsiteX4" fmla="*/ 28955 w 2362200"/>
              <a:gd name="connsiteY4" fmla="*/ 886967 h 915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915923">
                <a:moveTo>
                  <a:pt x="28955" y="886967"/>
                </a:moveTo>
                <a:lnTo>
                  <a:pt x="2333244" y="886967"/>
                </a:lnTo>
                <a:lnTo>
                  <a:pt x="2333244" y="28955"/>
                </a:lnTo>
                <a:lnTo>
                  <a:pt x="28955" y="28955"/>
                </a:lnTo>
                <a:lnTo>
                  <a:pt x="28955" y="88696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41391" y="2282951"/>
            <a:ext cx="1539240" cy="824483"/>
          </a:xfrm>
          <a:custGeom>
            <a:avLst/>
            <a:gdLst>
              <a:gd name="connsiteX0" fmla="*/ 19050 w 1539240"/>
              <a:gd name="connsiteY0" fmla="*/ 215646 h 824483"/>
              <a:gd name="connsiteX1" fmla="*/ 1126998 w 1539240"/>
              <a:gd name="connsiteY1" fmla="*/ 215646 h 824483"/>
              <a:gd name="connsiteX2" fmla="*/ 1126998 w 1539240"/>
              <a:gd name="connsiteY2" fmla="*/ 19050 h 824483"/>
              <a:gd name="connsiteX3" fmla="*/ 1520189 w 1539240"/>
              <a:gd name="connsiteY3" fmla="*/ 412242 h 824483"/>
              <a:gd name="connsiteX4" fmla="*/ 1126998 w 1539240"/>
              <a:gd name="connsiteY4" fmla="*/ 805433 h 824483"/>
              <a:gd name="connsiteX5" fmla="*/ 1126998 w 1539240"/>
              <a:gd name="connsiteY5" fmla="*/ 608838 h 824483"/>
              <a:gd name="connsiteX6" fmla="*/ 19050 w 1539240"/>
              <a:gd name="connsiteY6" fmla="*/ 608838 h 824483"/>
              <a:gd name="connsiteX7" fmla="*/ 19050 w 1539240"/>
              <a:gd name="connsiteY7" fmla="*/ 215646 h 824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39240" h="824483">
                <a:moveTo>
                  <a:pt x="19050" y="215646"/>
                </a:moveTo>
                <a:lnTo>
                  <a:pt x="1126998" y="215646"/>
                </a:lnTo>
                <a:lnTo>
                  <a:pt x="1126998" y="19050"/>
                </a:lnTo>
                <a:lnTo>
                  <a:pt x="1520189" y="412242"/>
                </a:lnTo>
                <a:lnTo>
                  <a:pt x="1126998" y="805433"/>
                </a:lnTo>
                <a:lnTo>
                  <a:pt x="1126998" y="608838"/>
                </a:lnTo>
                <a:lnTo>
                  <a:pt x="19050" y="608838"/>
                </a:lnTo>
                <a:lnTo>
                  <a:pt x="19050" y="2156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22947" y="2104644"/>
            <a:ext cx="2362200" cy="914400"/>
          </a:xfrm>
          <a:custGeom>
            <a:avLst/>
            <a:gdLst>
              <a:gd name="connsiteX0" fmla="*/ 28956 w 2362200"/>
              <a:gd name="connsiteY0" fmla="*/ 885444 h 914400"/>
              <a:gd name="connsiteX1" fmla="*/ 2333244 w 2362200"/>
              <a:gd name="connsiteY1" fmla="*/ 885444 h 914400"/>
              <a:gd name="connsiteX2" fmla="*/ 2333244 w 2362200"/>
              <a:gd name="connsiteY2" fmla="*/ 28955 h 914400"/>
              <a:gd name="connsiteX3" fmla="*/ 28956 w 2362200"/>
              <a:gd name="connsiteY3" fmla="*/ 28955 h 914400"/>
              <a:gd name="connsiteX4" fmla="*/ 28956 w 2362200"/>
              <a:gd name="connsiteY4" fmla="*/ 885444 h 914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914400">
                <a:moveTo>
                  <a:pt x="28956" y="885444"/>
                </a:moveTo>
                <a:lnTo>
                  <a:pt x="2333244" y="885444"/>
                </a:lnTo>
                <a:lnTo>
                  <a:pt x="2333244" y="28955"/>
                </a:lnTo>
                <a:lnTo>
                  <a:pt x="28956" y="28955"/>
                </a:lnTo>
                <a:lnTo>
                  <a:pt x="28956" y="885444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0000" y="3267455"/>
            <a:ext cx="870204" cy="1091184"/>
          </a:xfrm>
          <a:custGeom>
            <a:avLst/>
            <a:gdLst>
              <a:gd name="connsiteX0" fmla="*/ 643128 w 870204"/>
              <a:gd name="connsiteY0" fmla="*/ 19050 h 1091184"/>
              <a:gd name="connsiteX1" fmla="*/ 643128 w 870204"/>
              <a:gd name="connsiteY1" fmla="*/ 656082 h 1091184"/>
              <a:gd name="connsiteX2" fmla="*/ 851154 w 870204"/>
              <a:gd name="connsiteY2" fmla="*/ 656082 h 1091184"/>
              <a:gd name="connsiteX3" fmla="*/ 435102 w 870204"/>
              <a:gd name="connsiteY3" fmla="*/ 1072134 h 1091184"/>
              <a:gd name="connsiteX4" fmla="*/ 19050 w 870204"/>
              <a:gd name="connsiteY4" fmla="*/ 656082 h 1091184"/>
              <a:gd name="connsiteX5" fmla="*/ 227076 w 870204"/>
              <a:gd name="connsiteY5" fmla="*/ 656082 h 1091184"/>
              <a:gd name="connsiteX6" fmla="*/ 227076 w 870204"/>
              <a:gd name="connsiteY6" fmla="*/ 19050 h 1091184"/>
              <a:gd name="connsiteX7" fmla="*/ 643128 w 870204"/>
              <a:gd name="connsiteY7" fmla="*/ 19050 h 1091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70204" h="1091184">
                <a:moveTo>
                  <a:pt x="643128" y="19050"/>
                </a:moveTo>
                <a:lnTo>
                  <a:pt x="643128" y="656082"/>
                </a:lnTo>
                <a:lnTo>
                  <a:pt x="851154" y="656082"/>
                </a:lnTo>
                <a:lnTo>
                  <a:pt x="435102" y="1072134"/>
                </a:lnTo>
                <a:lnTo>
                  <a:pt x="19050" y="656082"/>
                </a:lnTo>
                <a:lnTo>
                  <a:pt x="227076" y="656082"/>
                </a:lnTo>
                <a:lnTo>
                  <a:pt x="227076" y="19050"/>
                </a:lnTo>
                <a:lnTo>
                  <a:pt x="643128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22947" y="4532376"/>
            <a:ext cx="2362200" cy="915923"/>
          </a:xfrm>
          <a:custGeom>
            <a:avLst/>
            <a:gdLst>
              <a:gd name="connsiteX0" fmla="*/ 28956 w 2362200"/>
              <a:gd name="connsiteY0" fmla="*/ 886967 h 915923"/>
              <a:gd name="connsiteX1" fmla="*/ 2333244 w 2362200"/>
              <a:gd name="connsiteY1" fmla="*/ 886967 h 915923"/>
              <a:gd name="connsiteX2" fmla="*/ 2333244 w 2362200"/>
              <a:gd name="connsiteY2" fmla="*/ 28955 h 915923"/>
              <a:gd name="connsiteX3" fmla="*/ 28956 w 2362200"/>
              <a:gd name="connsiteY3" fmla="*/ 28955 h 915923"/>
              <a:gd name="connsiteX4" fmla="*/ 28956 w 2362200"/>
              <a:gd name="connsiteY4" fmla="*/ 886967 h 915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915923">
                <a:moveTo>
                  <a:pt x="28956" y="886967"/>
                </a:moveTo>
                <a:lnTo>
                  <a:pt x="2333244" y="886967"/>
                </a:lnTo>
                <a:lnTo>
                  <a:pt x="2333244" y="28955"/>
                </a:lnTo>
                <a:lnTo>
                  <a:pt x="28956" y="28955"/>
                </a:lnTo>
                <a:lnTo>
                  <a:pt x="28956" y="88696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64308" y="4532376"/>
            <a:ext cx="2362200" cy="915923"/>
          </a:xfrm>
          <a:custGeom>
            <a:avLst/>
            <a:gdLst>
              <a:gd name="connsiteX0" fmla="*/ 28955 w 2362200"/>
              <a:gd name="connsiteY0" fmla="*/ 886967 h 915923"/>
              <a:gd name="connsiteX1" fmla="*/ 2333244 w 2362200"/>
              <a:gd name="connsiteY1" fmla="*/ 886967 h 915923"/>
              <a:gd name="connsiteX2" fmla="*/ 2333244 w 2362200"/>
              <a:gd name="connsiteY2" fmla="*/ 28955 h 915923"/>
              <a:gd name="connsiteX3" fmla="*/ 28955 w 2362200"/>
              <a:gd name="connsiteY3" fmla="*/ 28955 h 915923"/>
              <a:gd name="connsiteX4" fmla="*/ 28955 w 2362200"/>
              <a:gd name="connsiteY4" fmla="*/ 886967 h 915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62200" h="915923">
                <a:moveTo>
                  <a:pt x="28955" y="886967"/>
                </a:moveTo>
                <a:lnTo>
                  <a:pt x="2333244" y="886967"/>
                </a:lnTo>
                <a:lnTo>
                  <a:pt x="2333244" y="28955"/>
                </a:lnTo>
                <a:lnTo>
                  <a:pt x="28955" y="28955"/>
                </a:lnTo>
                <a:lnTo>
                  <a:pt x="28955" y="88696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1288" y="4640579"/>
            <a:ext cx="1680971" cy="752855"/>
          </a:xfrm>
          <a:custGeom>
            <a:avLst/>
            <a:gdLst>
              <a:gd name="connsiteX0" fmla="*/ 19050 w 1680971"/>
              <a:gd name="connsiteY0" fmla="*/ 376428 h 752855"/>
              <a:gd name="connsiteX1" fmla="*/ 376427 w 1680971"/>
              <a:gd name="connsiteY1" fmla="*/ 19050 h 752855"/>
              <a:gd name="connsiteX2" fmla="*/ 376427 w 1680971"/>
              <a:gd name="connsiteY2" fmla="*/ 197739 h 752855"/>
              <a:gd name="connsiteX3" fmla="*/ 1661921 w 1680971"/>
              <a:gd name="connsiteY3" fmla="*/ 197739 h 752855"/>
              <a:gd name="connsiteX4" fmla="*/ 1661921 w 1680971"/>
              <a:gd name="connsiteY4" fmla="*/ 555116 h 752855"/>
              <a:gd name="connsiteX5" fmla="*/ 376427 w 1680971"/>
              <a:gd name="connsiteY5" fmla="*/ 555116 h 752855"/>
              <a:gd name="connsiteX6" fmla="*/ 376427 w 1680971"/>
              <a:gd name="connsiteY6" fmla="*/ 733805 h 752855"/>
              <a:gd name="connsiteX7" fmla="*/ 19050 w 1680971"/>
              <a:gd name="connsiteY7" fmla="*/ 376428 h 752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80971" h="752855">
                <a:moveTo>
                  <a:pt x="19050" y="376428"/>
                </a:moveTo>
                <a:lnTo>
                  <a:pt x="376427" y="19050"/>
                </a:lnTo>
                <a:lnTo>
                  <a:pt x="376427" y="197739"/>
                </a:lnTo>
                <a:lnTo>
                  <a:pt x="1661921" y="197739"/>
                </a:lnTo>
                <a:lnTo>
                  <a:pt x="1661921" y="555116"/>
                </a:lnTo>
                <a:lnTo>
                  <a:pt x="376427" y="555116"/>
                </a:lnTo>
                <a:lnTo>
                  <a:pt x="376427" y="733805"/>
                </a:lnTo>
                <a:lnTo>
                  <a:pt x="19050" y="37642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3552" y="3267455"/>
            <a:ext cx="870203" cy="1091184"/>
          </a:xfrm>
          <a:custGeom>
            <a:avLst/>
            <a:gdLst>
              <a:gd name="connsiteX0" fmla="*/ 227076 w 870203"/>
              <a:gd name="connsiteY0" fmla="*/ 1072134 h 1091184"/>
              <a:gd name="connsiteX1" fmla="*/ 227076 w 870203"/>
              <a:gd name="connsiteY1" fmla="*/ 435102 h 1091184"/>
              <a:gd name="connsiteX2" fmla="*/ 19050 w 870203"/>
              <a:gd name="connsiteY2" fmla="*/ 435102 h 1091184"/>
              <a:gd name="connsiteX3" fmla="*/ 435101 w 870203"/>
              <a:gd name="connsiteY3" fmla="*/ 19050 h 1091184"/>
              <a:gd name="connsiteX4" fmla="*/ 851153 w 870203"/>
              <a:gd name="connsiteY4" fmla="*/ 435102 h 1091184"/>
              <a:gd name="connsiteX5" fmla="*/ 643127 w 870203"/>
              <a:gd name="connsiteY5" fmla="*/ 435102 h 1091184"/>
              <a:gd name="connsiteX6" fmla="*/ 643127 w 870203"/>
              <a:gd name="connsiteY6" fmla="*/ 1072134 h 1091184"/>
              <a:gd name="connsiteX7" fmla="*/ 227076 w 870203"/>
              <a:gd name="connsiteY7" fmla="*/ 1072134 h 10911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70203" h="1091184">
                <a:moveTo>
                  <a:pt x="227076" y="1072134"/>
                </a:moveTo>
                <a:lnTo>
                  <a:pt x="227076" y="435102"/>
                </a:lnTo>
                <a:lnTo>
                  <a:pt x="19050" y="435102"/>
                </a:lnTo>
                <a:lnTo>
                  <a:pt x="435101" y="19050"/>
                </a:lnTo>
                <a:lnTo>
                  <a:pt x="851153" y="435102"/>
                </a:lnTo>
                <a:lnTo>
                  <a:pt x="643127" y="435102"/>
                </a:lnTo>
                <a:lnTo>
                  <a:pt x="643127" y="1072134"/>
                </a:lnTo>
                <a:lnTo>
                  <a:pt x="227076" y="107213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244766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4044" y="1798320"/>
            <a:ext cx="4527803" cy="2657855"/>
          </a:xfrm>
          <a:custGeom>
            <a:avLst/>
            <a:gdLst>
              <a:gd name="connsiteX0" fmla="*/ 19050 w 4527803"/>
              <a:gd name="connsiteY0" fmla="*/ 2638805 h 2657855"/>
              <a:gd name="connsiteX1" fmla="*/ 4508753 w 4527803"/>
              <a:gd name="connsiteY1" fmla="*/ 2638805 h 2657855"/>
              <a:gd name="connsiteX2" fmla="*/ 4508753 w 4527803"/>
              <a:gd name="connsiteY2" fmla="*/ 19050 h 2657855"/>
              <a:gd name="connsiteX3" fmla="*/ 19050 w 4527803"/>
              <a:gd name="connsiteY3" fmla="*/ 19050 h 2657855"/>
              <a:gd name="connsiteX4" fmla="*/ 19050 w 4527803"/>
              <a:gd name="connsiteY4" fmla="*/ 2638805 h 26578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27803" h="2657855">
                <a:moveTo>
                  <a:pt x="19050" y="2638805"/>
                </a:moveTo>
                <a:lnTo>
                  <a:pt x="4508753" y="2638805"/>
                </a:lnTo>
                <a:lnTo>
                  <a:pt x="4508753" y="19050"/>
                </a:lnTo>
                <a:lnTo>
                  <a:pt x="19050" y="19050"/>
                </a:lnTo>
                <a:lnTo>
                  <a:pt x="19050" y="26388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273a59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54102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再续算法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从问题到求解的大致过程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2413000"/>
            <a:ext cx="698500" cy="288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794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映</a:t>
            </a:r>
          </a:p>
          <a:p>
            <a:pPr>
              <a:lnSpc>
                <a:spcPts val="24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2794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21300" y="2603500"/>
            <a:ext cx="1143000" cy="262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抽象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270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编译、连接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55900" y="2476500"/>
            <a:ext cx="17653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334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334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解</a:t>
            </a:r>
          </a:p>
          <a:p>
            <a:pPr>
              <a:lnSpc>
                <a:spcPts val="2400"/>
              </a:lnSpc>
              <a:tabLst>
                <a:tab pos="5334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533400" algn="l"/>
                <a:tab pos="8255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可执行文件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再续算法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43000"/>
            <a:ext cx="6451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算法就是解决问题的方法（步骤）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目标：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641600"/>
            <a:ext cx="97536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清晰规范的表示算法（设计一些不太困难的算法）。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能将算法翻译成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语言程序。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能够读懂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语言程序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再续算法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04900"/>
            <a:ext cx="483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如何描述算法（流程）？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7907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文字描述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400300"/>
            <a:ext cx="9283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流程图（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Flow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）：使用图形表示算法的思路是一种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781300"/>
            <a:ext cx="638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极好的方法，因为千言万语不如一张图。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1828800"/>
            <a:ext cx="7594600" cy="467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流程图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04900"/>
            <a:ext cx="5397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ANSI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发布的标准流程图符号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